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notesSlides/notesSlide14.xml" ContentType="application/vnd.openxmlformats-officedocument.presentationml.notesSlide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83.xml" ContentType="application/inkml+xml"/>
  <Override PartName="/ppt/ink/ink8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61" r:id="rId4"/>
    <p:sldId id="262" r:id="rId5"/>
    <p:sldId id="263" r:id="rId6"/>
    <p:sldId id="267" r:id="rId7"/>
    <p:sldId id="264" r:id="rId8"/>
    <p:sldId id="265" r:id="rId9"/>
    <p:sldId id="269" r:id="rId10"/>
    <p:sldId id="331" r:id="rId11"/>
    <p:sldId id="274" r:id="rId12"/>
    <p:sldId id="303" r:id="rId13"/>
    <p:sldId id="327" r:id="rId14"/>
    <p:sldId id="330" r:id="rId15"/>
    <p:sldId id="302" r:id="rId16"/>
    <p:sldId id="309" r:id="rId17"/>
    <p:sldId id="325" r:id="rId18"/>
    <p:sldId id="310" r:id="rId19"/>
    <p:sldId id="328" r:id="rId20"/>
    <p:sldId id="268" r:id="rId21"/>
    <p:sldId id="315" r:id="rId22"/>
    <p:sldId id="316" r:id="rId23"/>
    <p:sldId id="317" r:id="rId24"/>
    <p:sldId id="276" r:id="rId25"/>
    <p:sldId id="318" r:id="rId26"/>
    <p:sldId id="319" r:id="rId27"/>
    <p:sldId id="320" r:id="rId28"/>
    <p:sldId id="321" r:id="rId29"/>
    <p:sldId id="271" r:id="rId30"/>
    <p:sldId id="313" r:id="rId31"/>
    <p:sldId id="280" r:id="rId32"/>
    <p:sldId id="305" r:id="rId33"/>
    <p:sldId id="333" r:id="rId34"/>
    <p:sldId id="334" r:id="rId35"/>
    <p:sldId id="332" r:id="rId36"/>
    <p:sldId id="272" r:id="rId37"/>
    <p:sldId id="314" r:id="rId38"/>
    <p:sldId id="335" r:id="rId39"/>
    <p:sldId id="282" r:id="rId40"/>
    <p:sldId id="286" r:id="rId41"/>
    <p:sldId id="275" r:id="rId42"/>
    <p:sldId id="304" r:id="rId43"/>
    <p:sldId id="306" r:id="rId44"/>
    <p:sldId id="307" r:id="rId45"/>
    <p:sldId id="30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68C85D-6CEA-487A-A920-A94ED99E9DE8}" v="340" dt="2023-04-25T12:10:40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93" d="100"/>
          <a:sy n="93" d="100"/>
        </p:scale>
        <p:origin x="21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re, Nathan T" userId="887a1a5b-96ad-4875-9623-d40f689bbd86" providerId="ADAL" clId="{D468C85D-6CEA-487A-A920-A94ED99E9DE8}"/>
    <pc:docChg chg="undo custSel addSld delSld modSld sldOrd">
      <pc:chgData name="Moore, Nathan T" userId="887a1a5b-96ad-4875-9623-d40f689bbd86" providerId="ADAL" clId="{D468C85D-6CEA-487A-A920-A94ED99E9DE8}" dt="2023-04-27T13:28:27.137" v="1495" actId="1076"/>
      <pc:docMkLst>
        <pc:docMk/>
      </pc:docMkLst>
      <pc:sldChg chg="addSp modSp mod">
        <pc:chgData name="Moore, Nathan T" userId="887a1a5b-96ad-4875-9623-d40f689bbd86" providerId="ADAL" clId="{D468C85D-6CEA-487A-A920-A94ED99E9DE8}" dt="2023-04-25T02:10:06.765" v="291" actId="1076"/>
        <pc:sldMkLst>
          <pc:docMk/>
          <pc:sldMk cId="1854561616" sldId="258"/>
        </pc:sldMkLst>
        <pc:spChg chg="add mod">
          <ac:chgData name="Moore, Nathan T" userId="887a1a5b-96ad-4875-9623-d40f689bbd86" providerId="ADAL" clId="{D468C85D-6CEA-487A-A920-A94ED99E9DE8}" dt="2023-04-25T02:10:06.765" v="291" actId="1076"/>
          <ac:spMkLst>
            <pc:docMk/>
            <pc:sldMk cId="1854561616" sldId="258"/>
            <ac:spMk id="2" creationId="{3C9632FC-E20A-C536-1649-6AE4A0709024}"/>
          </ac:spMkLst>
        </pc:spChg>
        <pc:spChg chg="mod">
          <ac:chgData name="Moore, Nathan T" userId="887a1a5b-96ad-4875-9623-d40f689bbd86" providerId="ADAL" clId="{D468C85D-6CEA-487A-A920-A94ED99E9DE8}" dt="2023-04-25T02:09:09.513" v="285" actId="1076"/>
          <ac:spMkLst>
            <pc:docMk/>
            <pc:sldMk cId="1854561616" sldId="258"/>
            <ac:spMk id="4" creationId="{73F2BAC4-6C94-579D-74A7-0BD4ADA224CA}"/>
          </ac:spMkLst>
        </pc:spChg>
      </pc:sldChg>
      <pc:sldChg chg="del">
        <pc:chgData name="Moore, Nathan T" userId="887a1a5b-96ad-4875-9623-d40f689bbd86" providerId="ADAL" clId="{D468C85D-6CEA-487A-A920-A94ED99E9DE8}" dt="2023-04-25T02:10:10.248" v="292" actId="47"/>
        <pc:sldMkLst>
          <pc:docMk/>
          <pc:sldMk cId="2478945429" sldId="259"/>
        </pc:sldMkLst>
      </pc:sldChg>
      <pc:sldChg chg="modSp mod">
        <pc:chgData name="Moore, Nathan T" userId="887a1a5b-96ad-4875-9623-d40f689bbd86" providerId="ADAL" clId="{D468C85D-6CEA-487A-A920-A94ED99E9DE8}" dt="2023-04-25T02:12:24.698" v="316" actId="20577"/>
        <pc:sldMkLst>
          <pc:docMk/>
          <pc:sldMk cId="1974516320" sldId="264"/>
        </pc:sldMkLst>
        <pc:spChg chg="mod">
          <ac:chgData name="Moore, Nathan T" userId="887a1a5b-96ad-4875-9623-d40f689bbd86" providerId="ADAL" clId="{D468C85D-6CEA-487A-A920-A94ED99E9DE8}" dt="2023-04-25T02:12:24.698" v="316" actId="20577"/>
          <ac:spMkLst>
            <pc:docMk/>
            <pc:sldMk cId="1974516320" sldId="264"/>
            <ac:spMk id="4" creationId="{0B33BC76-512F-25FB-5138-37B8D2150884}"/>
          </ac:spMkLst>
        </pc:spChg>
        <pc:picChg chg="mod">
          <ac:chgData name="Moore, Nathan T" userId="887a1a5b-96ad-4875-9623-d40f689bbd86" providerId="ADAL" clId="{D468C85D-6CEA-487A-A920-A94ED99E9DE8}" dt="2023-04-25T02:11:21.516" v="297" actId="14100"/>
          <ac:picMkLst>
            <pc:docMk/>
            <pc:sldMk cId="1974516320" sldId="264"/>
            <ac:picMk id="3" creationId="{683AE9A8-988D-1593-3D40-21C3208FEF97}"/>
          </ac:picMkLst>
        </pc:picChg>
      </pc:sldChg>
      <pc:sldChg chg="modSp mod">
        <pc:chgData name="Moore, Nathan T" userId="887a1a5b-96ad-4875-9623-d40f689bbd86" providerId="ADAL" clId="{D468C85D-6CEA-487A-A920-A94ED99E9DE8}" dt="2023-04-25T02:12:41.512" v="318" actId="14100"/>
        <pc:sldMkLst>
          <pc:docMk/>
          <pc:sldMk cId="2431481551" sldId="265"/>
        </pc:sldMkLst>
        <pc:spChg chg="mod">
          <ac:chgData name="Moore, Nathan T" userId="887a1a5b-96ad-4875-9623-d40f689bbd86" providerId="ADAL" clId="{D468C85D-6CEA-487A-A920-A94ED99E9DE8}" dt="2023-04-25T02:12:41.512" v="318" actId="14100"/>
          <ac:spMkLst>
            <pc:docMk/>
            <pc:sldMk cId="2431481551" sldId="265"/>
            <ac:spMk id="3" creationId="{C4AD9AA1-5B62-56F1-0251-732A8DC35D09}"/>
          </ac:spMkLst>
        </pc:spChg>
      </pc:sldChg>
      <pc:sldChg chg="del">
        <pc:chgData name="Moore, Nathan T" userId="887a1a5b-96ad-4875-9623-d40f689bbd86" providerId="ADAL" clId="{D468C85D-6CEA-487A-A920-A94ED99E9DE8}" dt="2023-04-25T02:17:37.063" v="387" actId="47"/>
        <pc:sldMkLst>
          <pc:docMk/>
          <pc:sldMk cId="1002382709" sldId="266"/>
        </pc:sldMkLst>
      </pc:sldChg>
      <pc:sldChg chg="addSp delSp modSp mod">
        <pc:chgData name="Moore, Nathan T" userId="887a1a5b-96ad-4875-9623-d40f689bbd86" providerId="ADAL" clId="{D468C85D-6CEA-487A-A920-A94ED99E9DE8}" dt="2023-04-25T12:03:53.620" v="1467" actId="1076"/>
        <pc:sldMkLst>
          <pc:docMk/>
          <pc:sldMk cId="4040698653" sldId="268"/>
        </pc:sldMkLst>
        <pc:spChg chg="mod">
          <ac:chgData name="Moore, Nathan T" userId="887a1a5b-96ad-4875-9623-d40f689bbd86" providerId="ADAL" clId="{D468C85D-6CEA-487A-A920-A94ED99E9DE8}" dt="2023-04-25T02:25:11.109" v="451" actId="14100"/>
          <ac:spMkLst>
            <pc:docMk/>
            <pc:sldMk cId="4040698653" sldId="268"/>
            <ac:spMk id="2" creationId="{C4F86EEC-8209-BC22-01EE-473D77DAED63}"/>
          </ac:spMkLst>
        </pc:spChg>
        <pc:picChg chg="add mod modCrop">
          <ac:chgData name="Moore, Nathan T" userId="887a1a5b-96ad-4875-9623-d40f689bbd86" providerId="ADAL" clId="{D468C85D-6CEA-487A-A920-A94ED99E9DE8}" dt="2023-04-25T12:03:53.620" v="1467" actId="1076"/>
          <ac:picMkLst>
            <pc:docMk/>
            <pc:sldMk cId="4040698653" sldId="268"/>
            <ac:picMk id="3" creationId="{031E4DC5-6094-7E4E-013E-EE5093C1BC6B}"/>
          </ac:picMkLst>
        </pc:picChg>
        <pc:picChg chg="add del mod modCrop">
          <ac:chgData name="Moore, Nathan T" userId="887a1a5b-96ad-4875-9623-d40f689bbd86" providerId="ADAL" clId="{D468C85D-6CEA-487A-A920-A94ED99E9DE8}" dt="2023-04-19T03:42:50.817" v="263" actId="478"/>
          <ac:picMkLst>
            <pc:docMk/>
            <pc:sldMk cId="4040698653" sldId="268"/>
            <ac:picMk id="4" creationId="{74E6498A-B7BA-FAE4-0835-C8E175E46CE1}"/>
          </ac:picMkLst>
        </pc:picChg>
        <pc:picChg chg="add mod ord modCrop">
          <ac:chgData name="Moore, Nathan T" userId="887a1a5b-96ad-4875-9623-d40f689bbd86" providerId="ADAL" clId="{D468C85D-6CEA-487A-A920-A94ED99E9DE8}" dt="2023-04-25T12:03:44.931" v="1465" actId="1076"/>
          <ac:picMkLst>
            <pc:docMk/>
            <pc:sldMk cId="4040698653" sldId="268"/>
            <ac:picMk id="6" creationId="{E2C46BC1-0C2D-A66D-2229-2E234C15955B}"/>
          </ac:picMkLst>
        </pc:picChg>
        <pc:picChg chg="add mod modCrop">
          <ac:chgData name="Moore, Nathan T" userId="887a1a5b-96ad-4875-9623-d40f689bbd86" providerId="ADAL" clId="{D468C85D-6CEA-487A-A920-A94ED99E9DE8}" dt="2023-04-19T03:42:59.182" v="264" actId="1076"/>
          <ac:picMkLst>
            <pc:docMk/>
            <pc:sldMk cId="4040698653" sldId="268"/>
            <ac:picMk id="8" creationId="{6AA99ECD-3FAD-B5FE-9EA4-8A5727A6C76A}"/>
          </ac:picMkLst>
        </pc:picChg>
      </pc:sldChg>
      <pc:sldChg chg="modSp mod">
        <pc:chgData name="Moore, Nathan T" userId="887a1a5b-96ad-4875-9623-d40f689bbd86" providerId="ADAL" clId="{D468C85D-6CEA-487A-A920-A94ED99E9DE8}" dt="2023-04-25T02:14:53.916" v="337" actId="1076"/>
        <pc:sldMkLst>
          <pc:docMk/>
          <pc:sldMk cId="4044108538" sldId="269"/>
        </pc:sldMkLst>
        <pc:spChg chg="mod">
          <ac:chgData name="Moore, Nathan T" userId="887a1a5b-96ad-4875-9623-d40f689bbd86" providerId="ADAL" clId="{D468C85D-6CEA-487A-A920-A94ED99E9DE8}" dt="2023-04-25T02:14:53.916" v="337" actId="1076"/>
          <ac:spMkLst>
            <pc:docMk/>
            <pc:sldMk cId="4044108538" sldId="269"/>
            <ac:spMk id="2" creationId="{58456694-B5EF-D052-C438-100D8BA65D1A}"/>
          </ac:spMkLst>
        </pc:spChg>
        <pc:spChg chg="mod">
          <ac:chgData name="Moore, Nathan T" userId="887a1a5b-96ad-4875-9623-d40f689bbd86" providerId="ADAL" clId="{D468C85D-6CEA-487A-A920-A94ED99E9DE8}" dt="2023-04-25T02:14:43.046" v="336" actId="1076"/>
          <ac:spMkLst>
            <pc:docMk/>
            <pc:sldMk cId="4044108538" sldId="269"/>
            <ac:spMk id="4" creationId="{0B33BC76-512F-25FB-5138-37B8D2150884}"/>
          </ac:spMkLst>
        </pc:spChg>
        <pc:picChg chg="mod modCrop">
          <ac:chgData name="Moore, Nathan T" userId="887a1a5b-96ad-4875-9623-d40f689bbd86" providerId="ADAL" clId="{D468C85D-6CEA-487A-A920-A94ED99E9DE8}" dt="2023-04-25T02:13:52.708" v="329" actId="1076"/>
          <ac:picMkLst>
            <pc:docMk/>
            <pc:sldMk cId="4044108538" sldId="269"/>
            <ac:picMk id="3" creationId="{683AE9A8-988D-1593-3D40-21C3208FEF97}"/>
          </ac:picMkLst>
        </pc:picChg>
      </pc:sldChg>
      <pc:sldChg chg="del">
        <pc:chgData name="Moore, Nathan T" userId="887a1a5b-96ad-4875-9623-d40f689bbd86" providerId="ADAL" clId="{D468C85D-6CEA-487A-A920-A94ED99E9DE8}" dt="2023-04-25T02:16:14.610" v="348" actId="47"/>
        <pc:sldMkLst>
          <pc:docMk/>
          <pc:sldMk cId="1004896394" sldId="270"/>
        </pc:sldMkLst>
      </pc:sldChg>
      <pc:sldChg chg="addSp modSp add mod">
        <pc:chgData name="Moore, Nathan T" userId="887a1a5b-96ad-4875-9623-d40f689bbd86" providerId="ADAL" clId="{D468C85D-6CEA-487A-A920-A94ED99E9DE8}" dt="2023-04-25T02:52:17.271" v="966" actId="1076"/>
        <pc:sldMkLst>
          <pc:docMk/>
          <pc:sldMk cId="3313276543" sldId="271"/>
        </pc:sldMkLst>
        <pc:spChg chg="mod">
          <ac:chgData name="Moore, Nathan T" userId="887a1a5b-96ad-4875-9623-d40f689bbd86" providerId="ADAL" clId="{D468C85D-6CEA-487A-A920-A94ED99E9DE8}" dt="2023-04-25T02:48:20.859" v="811" actId="20577"/>
          <ac:spMkLst>
            <pc:docMk/>
            <pc:sldMk cId="3313276543" sldId="271"/>
            <ac:spMk id="2" creationId="{AC0BC5DB-0BA1-4C50-A627-B537DD4D9305}"/>
          </ac:spMkLst>
        </pc:spChg>
        <pc:spChg chg="add mod">
          <ac:chgData name="Moore, Nathan T" userId="887a1a5b-96ad-4875-9623-d40f689bbd86" providerId="ADAL" clId="{D468C85D-6CEA-487A-A920-A94ED99E9DE8}" dt="2023-04-25T02:52:12.706" v="965" actId="1076"/>
          <ac:spMkLst>
            <pc:docMk/>
            <pc:sldMk cId="3313276543" sldId="271"/>
            <ac:spMk id="19" creationId="{DE520351-F88E-1D5E-CC76-7F3B2678D4DA}"/>
          </ac:spMkLst>
        </pc:spChg>
        <pc:grpChg chg="mod">
          <ac:chgData name="Moore, Nathan T" userId="887a1a5b-96ad-4875-9623-d40f689bbd86" providerId="ADAL" clId="{D468C85D-6CEA-487A-A920-A94ED99E9DE8}" dt="2023-04-25T02:52:03.892" v="963" actId="164"/>
          <ac:grpSpMkLst>
            <pc:docMk/>
            <pc:sldMk cId="3313276543" sldId="271"/>
            <ac:grpSpMk id="17" creationId="{B26AF3D3-987F-1534-8DE3-1A7BA6DC1ADD}"/>
          </ac:grpSpMkLst>
        </pc:grpChg>
        <pc:grpChg chg="mod">
          <ac:chgData name="Moore, Nathan T" userId="887a1a5b-96ad-4875-9623-d40f689bbd86" providerId="ADAL" clId="{D468C85D-6CEA-487A-A920-A94ED99E9DE8}" dt="2023-04-25T02:52:03.892" v="963" actId="164"/>
          <ac:grpSpMkLst>
            <pc:docMk/>
            <pc:sldMk cId="3313276543" sldId="271"/>
            <ac:grpSpMk id="18" creationId="{EAC83980-5854-EF64-A37C-3860B63EF265}"/>
          </ac:grpSpMkLst>
        </pc:grpChg>
        <pc:grpChg chg="add mod">
          <ac:chgData name="Moore, Nathan T" userId="887a1a5b-96ad-4875-9623-d40f689bbd86" providerId="ADAL" clId="{D468C85D-6CEA-487A-A920-A94ED99E9DE8}" dt="2023-04-25T02:52:17.271" v="966" actId="1076"/>
          <ac:grpSpMkLst>
            <pc:docMk/>
            <pc:sldMk cId="3313276543" sldId="271"/>
            <ac:grpSpMk id="25" creationId="{EA2962CD-643B-6C8E-1ABA-46EAD6463B70}"/>
          </ac:grpSpMkLst>
        </pc:grpChg>
        <pc:grpChg chg="mod">
          <ac:chgData name="Moore, Nathan T" userId="887a1a5b-96ad-4875-9623-d40f689bbd86" providerId="ADAL" clId="{D468C85D-6CEA-487A-A920-A94ED99E9DE8}" dt="2023-04-25T02:49:50.368" v="867" actId="1076"/>
          <ac:grpSpMkLst>
            <pc:docMk/>
            <pc:sldMk cId="3313276543" sldId="271"/>
            <ac:grpSpMk id="53" creationId="{46BDFD84-40EF-E8E9-A895-2A7E96675D3F}"/>
          </ac:grpSpMkLst>
        </pc:grpChg>
        <pc:picChg chg="mod">
          <ac:chgData name="Moore, Nathan T" userId="887a1a5b-96ad-4875-9623-d40f689bbd86" providerId="ADAL" clId="{D468C85D-6CEA-487A-A920-A94ED99E9DE8}" dt="2023-04-25T02:49:50.368" v="867" actId="1076"/>
          <ac:picMkLst>
            <pc:docMk/>
            <pc:sldMk cId="3313276543" sldId="271"/>
            <ac:picMk id="20" creationId="{0E20FBC1-3F7C-3B5B-5C18-06466A4DF39F}"/>
          </ac:picMkLst>
        </pc:picChg>
        <pc:inkChg chg="mod">
          <ac:chgData name="Moore, Nathan T" userId="887a1a5b-96ad-4875-9623-d40f689bbd86" providerId="ADAL" clId="{D468C85D-6CEA-487A-A920-A94ED99E9DE8}" dt="2023-04-25T02:52:03.892" v="963" actId="164"/>
          <ac:inkMkLst>
            <pc:docMk/>
            <pc:sldMk cId="3313276543" sldId="271"/>
            <ac:inkMk id="8" creationId="{17A64A98-1374-20D5-9049-7DEC41BB2C02}"/>
          </ac:inkMkLst>
        </pc:inkChg>
        <pc:inkChg chg="mod">
          <ac:chgData name="Moore, Nathan T" userId="887a1a5b-96ad-4875-9623-d40f689bbd86" providerId="ADAL" clId="{D468C85D-6CEA-487A-A920-A94ED99E9DE8}" dt="2023-04-25T02:52:03.892" v="963" actId="164"/>
          <ac:inkMkLst>
            <pc:docMk/>
            <pc:sldMk cId="3313276543" sldId="271"/>
            <ac:inkMk id="9" creationId="{240C238F-19A1-3AE7-499C-6458C7D1D788}"/>
          </ac:inkMkLst>
        </pc:inkChg>
      </pc:sldChg>
      <pc:sldChg chg="delSp modSp add mod">
        <pc:chgData name="Moore, Nathan T" userId="887a1a5b-96ad-4875-9623-d40f689bbd86" providerId="ADAL" clId="{D468C85D-6CEA-487A-A920-A94ED99E9DE8}" dt="2023-04-25T03:20:21.391" v="1333" actId="1076"/>
        <pc:sldMkLst>
          <pc:docMk/>
          <pc:sldMk cId="430776068" sldId="272"/>
        </pc:sldMkLst>
        <pc:spChg chg="del mod">
          <ac:chgData name="Moore, Nathan T" userId="887a1a5b-96ad-4875-9623-d40f689bbd86" providerId="ADAL" clId="{D468C85D-6CEA-487A-A920-A94ED99E9DE8}" dt="2023-04-25T03:20:00.036" v="1332" actId="478"/>
          <ac:spMkLst>
            <pc:docMk/>
            <pc:sldMk cId="430776068" sldId="272"/>
            <ac:spMk id="30" creationId="{B02D84AE-8014-90D5-68FF-03CF4893A70A}"/>
          </ac:spMkLst>
        </pc:spChg>
        <pc:picChg chg="mod">
          <ac:chgData name="Moore, Nathan T" userId="887a1a5b-96ad-4875-9623-d40f689bbd86" providerId="ADAL" clId="{D468C85D-6CEA-487A-A920-A94ED99E9DE8}" dt="2023-04-25T03:20:21.391" v="1333" actId="1076"/>
          <ac:picMkLst>
            <pc:docMk/>
            <pc:sldMk cId="430776068" sldId="272"/>
            <ac:picMk id="5" creationId="{ECAE6BF3-8B3F-45DB-8F9D-6B73429F3087}"/>
          </ac:picMkLst>
        </pc:picChg>
      </pc:sldChg>
      <pc:sldChg chg="add del">
        <pc:chgData name="Moore, Nathan T" userId="887a1a5b-96ad-4875-9623-d40f689bbd86" providerId="ADAL" clId="{D468C85D-6CEA-487A-A920-A94ED99E9DE8}" dt="2023-04-19T02:54:13.567" v="13" actId="47"/>
        <pc:sldMkLst>
          <pc:docMk/>
          <pc:sldMk cId="3836979325" sldId="273"/>
        </pc:sldMkLst>
      </pc:sldChg>
      <pc:sldChg chg="addSp delSp modSp mod">
        <pc:chgData name="Moore, Nathan T" userId="887a1a5b-96ad-4875-9623-d40f689bbd86" providerId="ADAL" clId="{D468C85D-6CEA-487A-A920-A94ED99E9DE8}" dt="2023-04-25T02:21:41.171" v="433" actId="255"/>
        <pc:sldMkLst>
          <pc:docMk/>
          <pc:sldMk cId="3666169039" sldId="274"/>
        </pc:sldMkLst>
        <pc:spChg chg="add del mod">
          <ac:chgData name="Moore, Nathan T" userId="887a1a5b-96ad-4875-9623-d40f689bbd86" providerId="ADAL" clId="{D468C85D-6CEA-487A-A920-A94ED99E9DE8}" dt="2023-04-25T02:20:46.207" v="406"/>
          <ac:spMkLst>
            <pc:docMk/>
            <pc:sldMk cId="3666169039" sldId="274"/>
            <ac:spMk id="3" creationId="{79E2E15F-7DE2-B14F-E99C-1E319C673BB1}"/>
          </ac:spMkLst>
        </pc:spChg>
        <pc:spChg chg="add mod">
          <ac:chgData name="Moore, Nathan T" userId="887a1a5b-96ad-4875-9623-d40f689bbd86" providerId="ADAL" clId="{D468C85D-6CEA-487A-A920-A94ED99E9DE8}" dt="2023-04-25T02:21:41.171" v="433" actId="255"/>
          <ac:spMkLst>
            <pc:docMk/>
            <pc:sldMk cId="3666169039" sldId="274"/>
            <ac:spMk id="4" creationId="{99691E72-AB76-7567-1559-AA2179DC4ECD}"/>
          </ac:spMkLst>
        </pc:spChg>
        <pc:picChg chg="mod modCrop">
          <ac:chgData name="Moore, Nathan T" userId="887a1a5b-96ad-4875-9623-d40f689bbd86" providerId="ADAL" clId="{D468C85D-6CEA-487A-A920-A94ED99E9DE8}" dt="2023-04-25T02:20:54.044" v="407" actId="732"/>
          <ac:picMkLst>
            <pc:docMk/>
            <pc:sldMk cId="3666169039" sldId="274"/>
            <ac:picMk id="5" creationId="{91D192AD-FF6E-9EAE-17D0-E3969FF59A75}"/>
          </ac:picMkLst>
        </pc:picChg>
        <pc:picChg chg="mod">
          <ac:chgData name="Moore, Nathan T" userId="887a1a5b-96ad-4875-9623-d40f689bbd86" providerId="ADAL" clId="{D468C85D-6CEA-487A-A920-A94ED99E9DE8}" dt="2023-04-25T02:17:53.756" v="388" actId="1076"/>
          <ac:picMkLst>
            <pc:docMk/>
            <pc:sldMk cId="3666169039" sldId="274"/>
            <ac:picMk id="6" creationId="{9B3A8A6A-5F79-22AA-86AE-E5EE25BE1F22}"/>
          </ac:picMkLst>
        </pc:picChg>
      </pc:sldChg>
      <pc:sldChg chg="add ord">
        <pc:chgData name="Moore, Nathan T" userId="887a1a5b-96ad-4875-9623-d40f689bbd86" providerId="ADAL" clId="{D468C85D-6CEA-487A-A920-A94ED99E9DE8}" dt="2023-04-25T02:22:48.863" v="435"/>
        <pc:sldMkLst>
          <pc:docMk/>
          <pc:sldMk cId="1354186544" sldId="275"/>
        </pc:sldMkLst>
      </pc:sldChg>
      <pc:sldChg chg="addSp modSp add mod">
        <pc:chgData name="Moore, Nathan T" userId="887a1a5b-96ad-4875-9623-d40f689bbd86" providerId="ADAL" clId="{D468C85D-6CEA-487A-A920-A94ED99E9DE8}" dt="2023-04-25T12:06:02.424" v="1470" actId="1076"/>
        <pc:sldMkLst>
          <pc:docMk/>
          <pc:sldMk cId="3618939562" sldId="276"/>
        </pc:sldMkLst>
        <pc:picChg chg="add mod">
          <ac:chgData name="Moore, Nathan T" userId="887a1a5b-96ad-4875-9623-d40f689bbd86" providerId="ADAL" clId="{D468C85D-6CEA-487A-A920-A94ED99E9DE8}" dt="2023-04-25T12:06:02.424" v="1470" actId="1076"/>
          <ac:picMkLst>
            <pc:docMk/>
            <pc:sldMk cId="3618939562" sldId="276"/>
            <ac:picMk id="9" creationId="{CD6033C1-8213-41D1-48A5-C45A5AC47B4D}"/>
          </ac:picMkLst>
        </pc:picChg>
      </pc:sldChg>
      <pc:sldChg chg="add">
        <pc:chgData name="Moore, Nathan T" userId="887a1a5b-96ad-4875-9623-d40f689bbd86" providerId="ADAL" clId="{D468C85D-6CEA-487A-A920-A94ED99E9DE8}" dt="2023-04-19T02:53:02.871" v="3"/>
        <pc:sldMkLst>
          <pc:docMk/>
          <pc:sldMk cId="3424695089" sldId="280"/>
        </pc:sldMkLst>
      </pc:sldChg>
      <pc:sldChg chg="modSp add mod">
        <pc:chgData name="Moore, Nathan T" userId="887a1a5b-96ad-4875-9623-d40f689bbd86" providerId="ADAL" clId="{D468C85D-6CEA-487A-A920-A94ED99E9DE8}" dt="2023-04-25T03:32:01.164" v="1462" actId="1076"/>
        <pc:sldMkLst>
          <pc:docMk/>
          <pc:sldMk cId="3988197552" sldId="282"/>
        </pc:sldMkLst>
        <pc:picChg chg="mod">
          <ac:chgData name="Moore, Nathan T" userId="887a1a5b-96ad-4875-9623-d40f689bbd86" providerId="ADAL" clId="{D468C85D-6CEA-487A-A920-A94ED99E9DE8}" dt="2023-04-25T03:32:01.164" v="1462" actId="1076"/>
          <ac:picMkLst>
            <pc:docMk/>
            <pc:sldMk cId="3988197552" sldId="282"/>
            <ac:picMk id="4" creationId="{736EC8CF-C67C-4576-8252-279BAC78A10F}"/>
          </ac:picMkLst>
        </pc:picChg>
      </pc:sldChg>
      <pc:sldChg chg="addSp delSp modSp add mod">
        <pc:chgData name="Moore, Nathan T" userId="887a1a5b-96ad-4875-9623-d40f689bbd86" providerId="ADAL" clId="{D468C85D-6CEA-487A-A920-A94ED99E9DE8}" dt="2023-04-25T03:30:38.290" v="1460" actId="9405"/>
        <pc:sldMkLst>
          <pc:docMk/>
          <pc:sldMk cId="362735470" sldId="286"/>
        </pc:sldMkLst>
        <pc:spChg chg="mod">
          <ac:chgData name="Moore, Nathan T" userId="887a1a5b-96ad-4875-9623-d40f689bbd86" providerId="ADAL" clId="{D468C85D-6CEA-487A-A920-A94ED99E9DE8}" dt="2023-04-25T03:27:50.687" v="1370" actId="14100"/>
          <ac:spMkLst>
            <pc:docMk/>
            <pc:sldMk cId="362735470" sldId="286"/>
            <ac:spMk id="17" creationId="{A7704961-0FE9-0CD1-5B4C-6AA4F8609CD5}"/>
          </ac:spMkLst>
        </pc:spChg>
        <pc:spChg chg="add mod">
          <ac:chgData name="Moore, Nathan T" userId="887a1a5b-96ad-4875-9623-d40f689bbd86" providerId="ADAL" clId="{D468C85D-6CEA-487A-A920-A94ED99E9DE8}" dt="2023-04-25T03:29:28.566" v="1434" actId="1076"/>
          <ac:spMkLst>
            <pc:docMk/>
            <pc:sldMk cId="362735470" sldId="286"/>
            <ac:spMk id="18" creationId="{F19B4021-E883-7B4F-65F0-B25491E5D846}"/>
          </ac:spMkLst>
        </pc:spChg>
        <pc:grpChg chg="del">
          <ac:chgData name="Moore, Nathan T" userId="887a1a5b-96ad-4875-9623-d40f689bbd86" providerId="ADAL" clId="{D468C85D-6CEA-487A-A920-A94ED99E9DE8}" dt="2023-04-25T03:29:35.865" v="1437" actId="478"/>
          <ac:grpSpMkLst>
            <pc:docMk/>
            <pc:sldMk cId="362735470" sldId="286"/>
            <ac:grpSpMk id="10" creationId="{D92BE7C6-48C2-44C7-2937-87700C1BDC41}"/>
          </ac:grpSpMkLst>
        </pc:grpChg>
        <pc:grpChg chg="del">
          <ac:chgData name="Moore, Nathan T" userId="887a1a5b-96ad-4875-9623-d40f689bbd86" providerId="ADAL" clId="{D468C85D-6CEA-487A-A920-A94ED99E9DE8}" dt="2023-04-25T03:29:31.479" v="1435" actId="478"/>
          <ac:grpSpMkLst>
            <pc:docMk/>
            <pc:sldMk cId="362735470" sldId="286"/>
            <ac:grpSpMk id="16" creationId="{9E4B0292-4779-9B20-5EB4-3B47D1E991FE}"/>
          </ac:grpSpMkLst>
        </pc:grpChg>
        <pc:picChg chg="add del mod modCrop">
          <ac:chgData name="Moore, Nathan T" userId="887a1a5b-96ad-4875-9623-d40f689bbd86" providerId="ADAL" clId="{D468C85D-6CEA-487A-A920-A94ED99E9DE8}" dt="2023-04-25T03:28:54.827" v="1428" actId="478"/>
          <ac:picMkLst>
            <pc:docMk/>
            <pc:sldMk cId="362735470" sldId="286"/>
            <ac:picMk id="2" creationId="{06F3F872-0F39-406D-9734-9AF56E5343F8}"/>
          </ac:picMkLst>
        </pc:picChg>
        <pc:picChg chg="mod">
          <ac:chgData name="Moore, Nathan T" userId="887a1a5b-96ad-4875-9623-d40f689bbd86" providerId="ADAL" clId="{D468C85D-6CEA-487A-A920-A94ED99E9DE8}" dt="2023-04-25T03:29:03.284" v="1430" actId="1076"/>
          <ac:picMkLst>
            <pc:docMk/>
            <pc:sldMk cId="362735470" sldId="286"/>
            <ac:picMk id="4" creationId="{736EC8CF-C67C-4576-8252-279BAC78A10F}"/>
          </ac:picMkLst>
        </pc:picChg>
        <pc:inkChg chg="del">
          <ac:chgData name="Moore, Nathan T" userId="887a1a5b-96ad-4875-9623-d40f689bbd86" providerId="ADAL" clId="{D468C85D-6CEA-487A-A920-A94ED99E9DE8}" dt="2023-04-25T03:29:39.285" v="1438" actId="478"/>
          <ac:inkMkLst>
            <pc:docMk/>
            <pc:sldMk cId="362735470" sldId="286"/>
            <ac:inkMk id="3" creationId="{BF0A5FF6-6538-AF6F-D653-51B1EAFA4DE6}"/>
          </ac:inkMkLst>
        </pc:inkChg>
        <pc:inkChg chg="del">
          <ac:chgData name="Moore, Nathan T" userId="887a1a5b-96ad-4875-9623-d40f689bbd86" providerId="ADAL" clId="{D468C85D-6CEA-487A-A920-A94ED99E9DE8}" dt="2023-04-25T03:29:33.673" v="1436" actId="478"/>
          <ac:inkMkLst>
            <pc:docMk/>
            <pc:sldMk cId="362735470" sldId="286"/>
            <ac:inkMk id="6" creationId="{7CD4113A-6242-C617-9217-23E77609EE5A}"/>
          </ac:inkMkLst>
        </pc:inkChg>
        <pc:inkChg chg="add">
          <ac:chgData name="Moore, Nathan T" userId="887a1a5b-96ad-4875-9623-d40f689bbd86" providerId="ADAL" clId="{D468C85D-6CEA-487A-A920-A94ED99E9DE8}" dt="2023-04-25T03:30:38.290" v="1460" actId="9405"/>
          <ac:inkMkLst>
            <pc:docMk/>
            <pc:sldMk cId="362735470" sldId="286"/>
            <ac:inkMk id="22" creationId="{94D747F2-90C0-5A65-8510-75D7656FDD35}"/>
          </ac:inkMkLst>
        </pc:inkChg>
        <pc:cxnChg chg="add mod">
          <ac:chgData name="Moore, Nathan T" userId="887a1a5b-96ad-4875-9623-d40f689bbd86" providerId="ADAL" clId="{D468C85D-6CEA-487A-A920-A94ED99E9DE8}" dt="2023-04-25T03:30:30.867" v="1459" actId="14100"/>
          <ac:cxnSpMkLst>
            <pc:docMk/>
            <pc:sldMk cId="362735470" sldId="286"/>
            <ac:cxnSpMk id="20" creationId="{12B9CA1E-C03B-E516-72BC-C2110F691777}"/>
          </ac:cxnSpMkLst>
        </pc:cxnChg>
      </pc:sldChg>
      <pc:sldChg chg="addSp modSp mod">
        <pc:chgData name="Moore, Nathan T" userId="887a1a5b-96ad-4875-9623-d40f689bbd86" providerId="ADAL" clId="{D468C85D-6CEA-487A-A920-A94ED99E9DE8}" dt="2023-04-19T03:15:45.612" v="158" actId="20577"/>
        <pc:sldMkLst>
          <pc:docMk/>
          <pc:sldMk cId="3430185518" sldId="302"/>
        </pc:sldMkLst>
        <pc:spChg chg="add mod">
          <ac:chgData name="Moore, Nathan T" userId="887a1a5b-96ad-4875-9623-d40f689bbd86" providerId="ADAL" clId="{D468C85D-6CEA-487A-A920-A94ED99E9DE8}" dt="2023-04-19T03:15:45.612" v="158" actId="20577"/>
          <ac:spMkLst>
            <pc:docMk/>
            <pc:sldMk cId="3430185518" sldId="302"/>
            <ac:spMk id="5" creationId="{98448CA3-D362-066E-D430-6EF038556694}"/>
          </ac:spMkLst>
        </pc:spChg>
        <pc:picChg chg="add mod">
          <ac:chgData name="Moore, Nathan T" userId="887a1a5b-96ad-4875-9623-d40f689bbd86" providerId="ADAL" clId="{D468C85D-6CEA-487A-A920-A94ED99E9DE8}" dt="2023-04-19T03:14:50.226" v="124" actId="1076"/>
          <ac:picMkLst>
            <pc:docMk/>
            <pc:sldMk cId="3430185518" sldId="302"/>
            <ac:picMk id="2" creationId="{B24130F8-6E05-9B62-7F0B-193B0DD596B2}"/>
          </ac:picMkLst>
        </pc:picChg>
        <pc:picChg chg="add mod">
          <ac:chgData name="Moore, Nathan T" userId="887a1a5b-96ad-4875-9623-d40f689bbd86" providerId="ADAL" clId="{D468C85D-6CEA-487A-A920-A94ED99E9DE8}" dt="2023-04-19T03:14:54.348" v="125" actId="1076"/>
          <ac:picMkLst>
            <pc:docMk/>
            <pc:sldMk cId="3430185518" sldId="302"/>
            <ac:picMk id="3" creationId="{DAED3D97-0DD3-4B88-E32D-6F302DDE10F6}"/>
          </ac:picMkLst>
        </pc:picChg>
      </pc:sldChg>
      <pc:sldChg chg="ord">
        <pc:chgData name="Moore, Nathan T" userId="887a1a5b-96ad-4875-9623-d40f689bbd86" providerId="ADAL" clId="{D468C85D-6CEA-487A-A920-A94ED99E9DE8}" dt="2023-04-19T02:54:52.366" v="16"/>
        <pc:sldMkLst>
          <pc:docMk/>
          <pc:sldMk cId="2106505536" sldId="304"/>
        </pc:sldMkLst>
      </pc:sldChg>
      <pc:sldChg chg="addSp delSp modSp mod ord">
        <pc:chgData name="Moore, Nathan T" userId="887a1a5b-96ad-4875-9623-d40f689bbd86" providerId="ADAL" clId="{D468C85D-6CEA-487A-A920-A94ED99E9DE8}" dt="2023-04-25T03:11:22.437" v="1171" actId="9405"/>
        <pc:sldMkLst>
          <pc:docMk/>
          <pc:sldMk cId="1313049841" sldId="305"/>
        </pc:sldMkLst>
        <pc:spChg chg="add mod">
          <ac:chgData name="Moore, Nathan T" userId="887a1a5b-96ad-4875-9623-d40f689bbd86" providerId="ADAL" clId="{D468C85D-6CEA-487A-A920-A94ED99E9DE8}" dt="2023-04-25T03:10:36.192" v="1164" actId="1076"/>
          <ac:spMkLst>
            <pc:docMk/>
            <pc:sldMk cId="1313049841" sldId="305"/>
            <ac:spMk id="3" creationId="{0966CBB0-6AE2-A68A-99C5-5384D3779976}"/>
          </ac:spMkLst>
        </pc:spChg>
        <pc:grpChg chg="add mod">
          <ac:chgData name="Moore, Nathan T" userId="887a1a5b-96ad-4875-9623-d40f689bbd86" providerId="ADAL" clId="{D468C85D-6CEA-487A-A920-A94ED99E9DE8}" dt="2023-04-25T03:11:00.944" v="1166" actId="1076"/>
          <ac:grpSpMkLst>
            <pc:docMk/>
            <pc:sldMk cId="1313049841" sldId="305"/>
            <ac:grpSpMk id="9" creationId="{B1FF2528-5EB0-DF7A-6B43-26008261CF3F}"/>
          </ac:grpSpMkLst>
        </pc:grpChg>
        <pc:picChg chg="add del mod">
          <ac:chgData name="Moore, Nathan T" userId="887a1a5b-96ad-4875-9623-d40f689bbd86" providerId="ADAL" clId="{D468C85D-6CEA-487A-A920-A94ED99E9DE8}" dt="2023-04-25T03:08:45.798" v="1151" actId="478"/>
          <ac:picMkLst>
            <pc:docMk/>
            <pc:sldMk cId="1313049841" sldId="305"/>
            <ac:picMk id="2" creationId="{258CC48D-CB9D-E39E-6EDF-5206165376F4}"/>
          </ac:picMkLst>
        </pc:picChg>
        <pc:picChg chg="add mod">
          <ac:chgData name="Moore, Nathan T" userId="887a1a5b-96ad-4875-9623-d40f689bbd86" providerId="ADAL" clId="{D468C85D-6CEA-487A-A920-A94ED99E9DE8}" dt="2023-04-25T03:08:54.084" v="1153" actId="1076"/>
          <ac:picMkLst>
            <pc:docMk/>
            <pc:sldMk cId="1313049841" sldId="305"/>
            <ac:picMk id="5" creationId="{E772DFAA-A473-04E9-1D6F-2A8AB1AB71A6}"/>
          </ac:picMkLst>
        </pc:picChg>
        <pc:picChg chg="add mod modCrop">
          <ac:chgData name="Moore, Nathan T" userId="887a1a5b-96ad-4875-9623-d40f689bbd86" providerId="ADAL" clId="{D468C85D-6CEA-487A-A920-A94ED99E9DE8}" dt="2023-04-25T03:10:35.183" v="1163" actId="164"/>
          <ac:picMkLst>
            <pc:docMk/>
            <pc:sldMk cId="1313049841" sldId="305"/>
            <ac:picMk id="7" creationId="{729C2301-8565-5E24-67FD-03C15AC63B75}"/>
          </ac:picMkLst>
        </pc:picChg>
        <pc:picChg chg="add mod modCrop">
          <ac:chgData name="Moore, Nathan T" userId="887a1a5b-96ad-4875-9623-d40f689bbd86" providerId="ADAL" clId="{D468C85D-6CEA-487A-A920-A94ED99E9DE8}" dt="2023-04-25T03:10:35.183" v="1163" actId="164"/>
          <ac:picMkLst>
            <pc:docMk/>
            <pc:sldMk cId="1313049841" sldId="305"/>
            <ac:picMk id="8" creationId="{400C7E22-B5BF-506D-3F91-6BBDA48E2EC0}"/>
          </ac:picMkLst>
        </pc:picChg>
        <pc:inkChg chg="add">
          <ac:chgData name="Moore, Nathan T" userId="887a1a5b-96ad-4875-9623-d40f689bbd86" providerId="ADAL" clId="{D468C85D-6CEA-487A-A920-A94ED99E9DE8}" dt="2023-04-25T03:11:09.533" v="1167" actId="9405"/>
          <ac:inkMkLst>
            <pc:docMk/>
            <pc:sldMk cId="1313049841" sldId="305"/>
            <ac:inkMk id="10" creationId="{A9DD6838-569A-5E7A-84A9-839F7B18B46A}"/>
          </ac:inkMkLst>
        </pc:inkChg>
        <pc:inkChg chg="add">
          <ac:chgData name="Moore, Nathan T" userId="887a1a5b-96ad-4875-9623-d40f689bbd86" providerId="ADAL" clId="{D468C85D-6CEA-487A-A920-A94ED99E9DE8}" dt="2023-04-25T03:11:14.451" v="1168" actId="9405"/>
          <ac:inkMkLst>
            <pc:docMk/>
            <pc:sldMk cId="1313049841" sldId="305"/>
            <ac:inkMk id="11" creationId="{7FB9A12E-0448-197D-3EF3-23C867E09543}"/>
          </ac:inkMkLst>
        </pc:inkChg>
        <pc:inkChg chg="add">
          <ac:chgData name="Moore, Nathan T" userId="887a1a5b-96ad-4875-9623-d40f689bbd86" providerId="ADAL" clId="{D468C85D-6CEA-487A-A920-A94ED99E9DE8}" dt="2023-04-25T03:11:17.644" v="1169" actId="9405"/>
          <ac:inkMkLst>
            <pc:docMk/>
            <pc:sldMk cId="1313049841" sldId="305"/>
            <ac:inkMk id="12" creationId="{7096B553-978A-B629-44EA-E6D7E19225E1}"/>
          </ac:inkMkLst>
        </pc:inkChg>
        <pc:inkChg chg="add">
          <ac:chgData name="Moore, Nathan T" userId="887a1a5b-96ad-4875-9623-d40f689bbd86" providerId="ADAL" clId="{D468C85D-6CEA-487A-A920-A94ED99E9DE8}" dt="2023-04-25T03:11:20.706" v="1170" actId="9405"/>
          <ac:inkMkLst>
            <pc:docMk/>
            <pc:sldMk cId="1313049841" sldId="305"/>
            <ac:inkMk id="13" creationId="{F4A7C25F-B3BF-88C7-6F05-0FE793245CE1}"/>
          </ac:inkMkLst>
        </pc:inkChg>
        <pc:inkChg chg="add">
          <ac:chgData name="Moore, Nathan T" userId="887a1a5b-96ad-4875-9623-d40f689bbd86" providerId="ADAL" clId="{D468C85D-6CEA-487A-A920-A94ED99E9DE8}" dt="2023-04-25T03:11:22.437" v="1171" actId="9405"/>
          <ac:inkMkLst>
            <pc:docMk/>
            <pc:sldMk cId="1313049841" sldId="305"/>
            <ac:inkMk id="14" creationId="{F3529849-9E3F-4E11-622B-7156F782C6E5}"/>
          </ac:inkMkLst>
        </pc:inkChg>
      </pc:sldChg>
      <pc:sldChg chg="addSp delSp modSp mod">
        <pc:chgData name="Moore, Nathan T" userId="887a1a5b-96ad-4875-9623-d40f689bbd86" providerId="ADAL" clId="{D468C85D-6CEA-487A-A920-A94ED99E9DE8}" dt="2023-04-19T22:06:39.677" v="283" actId="14100"/>
        <pc:sldMkLst>
          <pc:docMk/>
          <pc:sldMk cId="3344048988" sldId="309"/>
        </pc:sldMkLst>
        <pc:spChg chg="del">
          <ac:chgData name="Moore, Nathan T" userId="887a1a5b-96ad-4875-9623-d40f689bbd86" providerId="ADAL" clId="{D468C85D-6CEA-487A-A920-A94ED99E9DE8}" dt="2023-04-19T02:57:58.609" v="21" actId="478"/>
          <ac:spMkLst>
            <pc:docMk/>
            <pc:sldMk cId="3344048988" sldId="309"/>
            <ac:spMk id="2" creationId="{C4F86EEC-8209-BC22-01EE-473D77DAED63}"/>
          </ac:spMkLst>
        </pc:spChg>
        <pc:picChg chg="add mod">
          <ac:chgData name="Moore, Nathan T" userId="887a1a5b-96ad-4875-9623-d40f689bbd86" providerId="ADAL" clId="{D468C85D-6CEA-487A-A920-A94ED99E9DE8}" dt="2023-04-19T22:06:39.677" v="283" actId="14100"/>
          <ac:picMkLst>
            <pc:docMk/>
            <pc:sldMk cId="3344048988" sldId="309"/>
            <ac:picMk id="3" creationId="{463D1E20-A408-DF7B-3B74-88518A356557}"/>
          </ac:picMkLst>
        </pc:picChg>
        <pc:picChg chg="add mod">
          <ac:chgData name="Moore, Nathan T" userId="887a1a5b-96ad-4875-9623-d40f689bbd86" providerId="ADAL" clId="{D468C85D-6CEA-487A-A920-A94ED99E9DE8}" dt="2023-04-19T02:57:53.433" v="18" actId="1076"/>
          <ac:picMkLst>
            <pc:docMk/>
            <pc:sldMk cId="3344048988" sldId="309"/>
            <ac:picMk id="4" creationId="{7C5C1418-72A1-2D17-BC60-17E081783ED8}"/>
          </ac:picMkLst>
        </pc:picChg>
        <pc:picChg chg="add mod">
          <ac:chgData name="Moore, Nathan T" userId="887a1a5b-96ad-4875-9623-d40f689bbd86" providerId="ADAL" clId="{D468C85D-6CEA-487A-A920-A94ED99E9DE8}" dt="2023-04-19T02:59:17.402" v="24" actId="1076"/>
          <ac:picMkLst>
            <pc:docMk/>
            <pc:sldMk cId="3344048988" sldId="309"/>
            <ac:picMk id="6" creationId="{A6212C77-1A85-E052-0EED-C5F2DC52B128}"/>
          </ac:picMkLst>
        </pc:picChg>
        <pc:picChg chg="add mod">
          <ac:chgData name="Moore, Nathan T" userId="887a1a5b-96ad-4875-9623-d40f689bbd86" providerId="ADAL" clId="{D468C85D-6CEA-487A-A920-A94ED99E9DE8}" dt="2023-04-19T03:02:39.974" v="26" actId="1076"/>
          <ac:picMkLst>
            <pc:docMk/>
            <pc:sldMk cId="3344048988" sldId="309"/>
            <ac:picMk id="8" creationId="{24B1C19A-5F12-E941-A120-8B51CAA5FA85}"/>
          </ac:picMkLst>
        </pc:picChg>
      </pc:sldChg>
      <pc:sldChg chg="addSp delSp modSp mod">
        <pc:chgData name="Moore, Nathan T" userId="887a1a5b-96ad-4875-9623-d40f689bbd86" providerId="ADAL" clId="{D468C85D-6CEA-487A-A920-A94ED99E9DE8}" dt="2023-04-25T02:27:51.375" v="526" actId="1036"/>
        <pc:sldMkLst>
          <pc:docMk/>
          <pc:sldMk cId="3888859456" sldId="310"/>
        </pc:sldMkLst>
        <pc:spChg chg="del">
          <ac:chgData name="Moore, Nathan T" userId="887a1a5b-96ad-4875-9623-d40f689bbd86" providerId="ADAL" clId="{D468C85D-6CEA-487A-A920-A94ED99E9DE8}" dt="2023-04-19T03:17:06.684" v="159" actId="478"/>
          <ac:spMkLst>
            <pc:docMk/>
            <pc:sldMk cId="3888859456" sldId="310"/>
            <ac:spMk id="2" creationId="{C4F86EEC-8209-BC22-01EE-473D77DAED63}"/>
          </ac:spMkLst>
        </pc:spChg>
        <pc:spChg chg="add mod">
          <ac:chgData name="Moore, Nathan T" userId="887a1a5b-96ad-4875-9623-d40f689bbd86" providerId="ADAL" clId="{D468C85D-6CEA-487A-A920-A94ED99E9DE8}" dt="2023-04-25T02:27:26.425" v="505" actId="368"/>
          <ac:spMkLst>
            <pc:docMk/>
            <pc:sldMk cId="3888859456" sldId="310"/>
            <ac:spMk id="7" creationId="{63B848BB-2670-4741-3AA6-83CCB8E8B521}"/>
          </ac:spMkLst>
        </pc:spChg>
        <pc:picChg chg="add mod">
          <ac:chgData name="Moore, Nathan T" userId="887a1a5b-96ad-4875-9623-d40f689bbd86" providerId="ADAL" clId="{D468C85D-6CEA-487A-A920-A94ED99E9DE8}" dt="2023-04-19T03:17:11.455" v="161" actId="1076"/>
          <ac:picMkLst>
            <pc:docMk/>
            <pc:sldMk cId="3888859456" sldId="310"/>
            <ac:picMk id="4" creationId="{92AF5D1A-9B27-3B6A-D3F5-86F999FADC26}"/>
          </ac:picMkLst>
        </pc:picChg>
        <pc:picChg chg="add mod">
          <ac:chgData name="Moore, Nathan T" userId="887a1a5b-96ad-4875-9623-d40f689bbd86" providerId="ADAL" clId="{D468C85D-6CEA-487A-A920-A94ED99E9DE8}" dt="2023-04-19T03:17:27.782" v="163" actId="1076"/>
          <ac:picMkLst>
            <pc:docMk/>
            <pc:sldMk cId="3888859456" sldId="310"/>
            <ac:picMk id="6" creationId="{374A4640-6B05-B0A1-8F8A-305F4494C550}"/>
          </ac:picMkLst>
        </pc:picChg>
        <pc:picChg chg="add mod">
          <ac:chgData name="Moore, Nathan T" userId="887a1a5b-96ad-4875-9623-d40f689bbd86" providerId="ADAL" clId="{D468C85D-6CEA-487A-A920-A94ED99E9DE8}" dt="2023-04-19T03:21:19.660" v="198" actId="1076"/>
          <ac:picMkLst>
            <pc:docMk/>
            <pc:sldMk cId="3888859456" sldId="310"/>
            <ac:picMk id="9" creationId="{F004D55C-B740-E195-D18A-3F4549888FF6}"/>
          </ac:picMkLst>
        </pc:picChg>
        <pc:picChg chg="add mod">
          <ac:chgData name="Moore, Nathan T" userId="887a1a5b-96ad-4875-9623-d40f689bbd86" providerId="ADAL" clId="{D468C85D-6CEA-487A-A920-A94ED99E9DE8}" dt="2023-04-19T03:21:55.152" v="200" actId="1076"/>
          <ac:picMkLst>
            <pc:docMk/>
            <pc:sldMk cId="3888859456" sldId="310"/>
            <ac:picMk id="11" creationId="{C92C2ABA-4A42-98EB-F699-AF3FB73E5DDB}"/>
          </ac:picMkLst>
        </pc:picChg>
        <pc:picChg chg="add mod">
          <ac:chgData name="Moore, Nathan T" userId="887a1a5b-96ad-4875-9623-d40f689bbd86" providerId="ADAL" clId="{D468C85D-6CEA-487A-A920-A94ED99E9DE8}" dt="2023-04-19T03:22:09.330" v="202" actId="1076"/>
          <ac:picMkLst>
            <pc:docMk/>
            <pc:sldMk cId="3888859456" sldId="310"/>
            <ac:picMk id="13" creationId="{7BF994EF-0E0B-38E2-3EF2-DA1063CC7ED7}"/>
          </ac:picMkLst>
        </pc:picChg>
        <pc:picChg chg="add mod">
          <ac:chgData name="Moore, Nathan T" userId="887a1a5b-96ad-4875-9623-d40f689bbd86" providerId="ADAL" clId="{D468C85D-6CEA-487A-A920-A94ED99E9DE8}" dt="2023-04-19T03:22:29.672" v="204" actId="1076"/>
          <ac:picMkLst>
            <pc:docMk/>
            <pc:sldMk cId="3888859456" sldId="310"/>
            <ac:picMk id="15" creationId="{5BACB250-5E50-D6C5-7A0D-ED6298C5FAC8}"/>
          </ac:picMkLst>
        </pc:picChg>
        <pc:picChg chg="add mod">
          <ac:chgData name="Moore, Nathan T" userId="887a1a5b-96ad-4875-9623-d40f689bbd86" providerId="ADAL" clId="{D468C85D-6CEA-487A-A920-A94ED99E9DE8}" dt="2023-04-25T02:27:51.375" v="526" actId="1036"/>
          <ac:picMkLst>
            <pc:docMk/>
            <pc:sldMk cId="3888859456" sldId="310"/>
            <ac:picMk id="17" creationId="{5CC59979-5E07-41AE-7D99-BE9547E1E3EE}"/>
          </ac:picMkLst>
        </pc:picChg>
      </pc:sldChg>
      <pc:sldChg chg="del">
        <pc:chgData name="Moore, Nathan T" userId="887a1a5b-96ad-4875-9623-d40f689bbd86" providerId="ADAL" clId="{D468C85D-6CEA-487A-A920-A94ED99E9DE8}" dt="2023-04-19T03:46:30.635" v="269" actId="47"/>
        <pc:sldMkLst>
          <pc:docMk/>
          <pc:sldMk cId="2615600224" sldId="311"/>
        </pc:sldMkLst>
      </pc:sldChg>
      <pc:sldChg chg="del">
        <pc:chgData name="Moore, Nathan T" userId="887a1a5b-96ad-4875-9623-d40f689bbd86" providerId="ADAL" clId="{D468C85D-6CEA-487A-A920-A94ED99E9DE8}" dt="2023-04-19T03:46:32.405" v="270" actId="47"/>
        <pc:sldMkLst>
          <pc:docMk/>
          <pc:sldMk cId="3137160050" sldId="312"/>
        </pc:sldMkLst>
      </pc:sldChg>
      <pc:sldChg chg="addSp modSp mod ord">
        <pc:chgData name="Moore, Nathan T" userId="887a1a5b-96ad-4875-9623-d40f689bbd86" providerId="ADAL" clId="{D468C85D-6CEA-487A-A920-A94ED99E9DE8}" dt="2023-04-25T02:59:47.565" v="987" actId="14100"/>
        <pc:sldMkLst>
          <pc:docMk/>
          <pc:sldMk cId="3693311619" sldId="313"/>
        </pc:sldMkLst>
        <pc:spChg chg="mod">
          <ac:chgData name="Moore, Nathan T" userId="887a1a5b-96ad-4875-9623-d40f689bbd86" providerId="ADAL" clId="{D468C85D-6CEA-487A-A920-A94ED99E9DE8}" dt="2023-04-25T02:59:47.565" v="987" actId="14100"/>
          <ac:spMkLst>
            <pc:docMk/>
            <pc:sldMk cId="3693311619" sldId="313"/>
            <ac:spMk id="2" creationId="{C4F86EEC-8209-BC22-01EE-473D77DAED63}"/>
          </ac:spMkLst>
        </pc:spChg>
        <pc:picChg chg="add mod">
          <ac:chgData name="Moore, Nathan T" userId="887a1a5b-96ad-4875-9623-d40f689bbd86" providerId="ADAL" clId="{D468C85D-6CEA-487A-A920-A94ED99E9DE8}" dt="2023-04-25T02:56:01.293" v="984" actId="1076"/>
          <ac:picMkLst>
            <pc:docMk/>
            <pc:sldMk cId="3693311619" sldId="313"/>
            <ac:picMk id="3" creationId="{3AEF8B6E-A55E-93EA-1BE2-E318A10CD885}"/>
          </ac:picMkLst>
        </pc:picChg>
        <pc:picChg chg="add mod">
          <ac:chgData name="Moore, Nathan T" userId="887a1a5b-96ad-4875-9623-d40f689bbd86" providerId="ADAL" clId="{D468C85D-6CEA-487A-A920-A94ED99E9DE8}" dt="2023-04-25T02:55:57.926" v="983" actId="14100"/>
          <ac:picMkLst>
            <pc:docMk/>
            <pc:sldMk cId="3693311619" sldId="313"/>
            <ac:picMk id="5" creationId="{CB2A06C3-4FEE-BA39-6035-C6ACCF06EFE5}"/>
          </ac:picMkLst>
        </pc:picChg>
      </pc:sldChg>
      <pc:sldChg chg="addSp delSp modSp mod ord">
        <pc:chgData name="Moore, Nathan T" userId="887a1a5b-96ad-4875-9623-d40f689bbd86" providerId="ADAL" clId="{D468C85D-6CEA-487A-A920-A94ED99E9DE8}" dt="2023-04-25T03:23:43.884" v="1366"/>
        <pc:sldMkLst>
          <pc:docMk/>
          <pc:sldMk cId="1591579261" sldId="314"/>
        </pc:sldMkLst>
        <pc:spChg chg="del">
          <ac:chgData name="Moore, Nathan T" userId="887a1a5b-96ad-4875-9623-d40f689bbd86" providerId="ADAL" clId="{D468C85D-6CEA-487A-A920-A94ED99E9DE8}" dt="2023-04-25T03:22:35.382" v="1360" actId="478"/>
          <ac:spMkLst>
            <pc:docMk/>
            <pc:sldMk cId="1591579261" sldId="314"/>
            <ac:spMk id="2" creationId="{C4F86EEC-8209-BC22-01EE-473D77DAED63}"/>
          </ac:spMkLst>
        </pc:spChg>
        <pc:picChg chg="add del mod">
          <ac:chgData name="Moore, Nathan T" userId="887a1a5b-96ad-4875-9623-d40f689bbd86" providerId="ADAL" clId="{D468C85D-6CEA-487A-A920-A94ED99E9DE8}" dt="2023-04-25T03:21:02.851" v="1341" actId="21"/>
          <ac:picMkLst>
            <pc:docMk/>
            <pc:sldMk cId="1591579261" sldId="314"/>
            <ac:picMk id="3" creationId="{5D651CF7-96DE-0CB0-7DD0-E634B743B492}"/>
          </ac:picMkLst>
        </pc:picChg>
        <pc:picChg chg="add del mod">
          <ac:chgData name="Moore, Nathan T" userId="887a1a5b-96ad-4875-9623-d40f689bbd86" providerId="ADAL" clId="{D468C85D-6CEA-487A-A920-A94ED99E9DE8}" dt="2023-04-25T03:21:02.851" v="1341" actId="21"/>
          <ac:picMkLst>
            <pc:docMk/>
            <pc:sldMk cId="1591579261" sldId="314"/>
            <ac:picMk id="4" creationId="{6A12FBCA-6934-E779-4CB5-CDB00889A006}"/>
          </ac:picMkLst>
        </pc:picChg>
        <pc:picChg chg="add del mod">
          <ac:chgData name="Moore, Nathan T" userId="887a1a5b-96ad-4875-9623-d40f689bbd86" providerId="ADAL" clId="{D468C85D-6CEA-487A-A920-A94ED99E9DE8}" dt="2023-04-25T03:21:02.851" v="1341" actId="21"/>
          <ac:picMkLst>
            <pc:docMk/>
            <pc:sldMk cId="1591579261" sldId="314"/>
            <ac:picMk id="5" creationId="{E2C98477-58AA-044A-709F-6A2B0DE14535}"/>
          </ac:picMkLst>
        </pc:picChg>
        <pc:picChg chg="add mod">
          <ac:chgData name="Moore, Nathan T" userId="887a1a5b-96ad-4875-9623-d40f689bbd86" providerId="ADAL" clId="{D468C85D-6CEA-487A-A920-A94ED99E9DE8}" dt="2023-04-25T03:23:38.116" v="1364" actId="14100"/>
          <ac:picMkLst>
            <pc:docMk/>
            <pc:sldMk cId="1591579261" sldId="314"/>
            <ac:picMk id="7" creationId="{0919EDEB-896F-CE4A-E120-8CF68500294F}"/>
          </ac:picMkLst>
        </pc:picChg>
      </pc:sldChg>
      <pc:sldChg chg="addSp delSp modSp add mod ord">
        <pc:chgData name="Moore, Nathan T" userId="887a1a5b-96ad-4875-9623-d40f689bbd86" providerId="ADAL" clId="{D468C85D-6CEA-487A-A920-A94ED99E9DE8}" dt="2023-04-25T02:31:54.979" v="688" actId="20577"/>
        <pc:sldMkLst>
          <pc:docMk/>
          <pc:sldMk cId="1124594047" sldId="315"/>
        </pc:sldMkLst>
        <pc:spChg chg="mod">
          <ac:chgData name="Moore, Nathan T" userId="887a1a5b-96ad-4875-9623-d40f689bbd86" providerId="ADAL" clId="{D468C85D-6CEA-487A-A920-A94ED99E9DE8}" dt="2023-04-25T02:30:36.461" v="631" actId="1076"/>
          <ac:spMkLst>
            <pc:docMk/>
            <pc:sldMk cId="1124594047" sldId="315"/>
            <ac:spMk id="2" creationId="{A4E16156-8E4C-4C57-7542-5C44FEAC789E}"/>
          </ac:spMkLst>
        </pc:spChg>
        <pc:spChg chg="add mod">
          <ac:chgData name="Moore, Nathan T" userId="887a1a5b-96ad-4875-9623-d40f689bbd86" providerId="ADAL" clId="{D468C85D-6CEA-487A-A920-A94ED99E9DE8}" dt="2023-04-25T02:31:54.979" v="688" actId="20577"/>
          <ac:spMkLst>
            <pc:docMk/>
            <pc:sldMk cId="1124594047" sldId="315"/>
            <ac:spMk id="10" creationId="{A8B397EA-A0AE-5F96-BF2C-2EE98DFB4A8E}"/>
          </ac:spMkLst>
        </pc:spChg>
        <pc:grpChg chg="del">
          <ac:chgData name="Moore, Nathan T" userId="887a1a5b-96ad-4875-9623-d40f689bbd86" providerId="ADAL" clId="{D468C85D-6CEA-487A-A920-A94ED99E9DE8}" dt="2023-04-25T02:30:44.680" v="635" actId="478"/>
          <ac:grpSpMkLst>
            <pc:docMk/>
            <pc:sldMk cId="1124594047" sldId="315"/>
            <ac:grpSpMk id="11" creationId="{8F5AD6F4-0965-A9A2-8883-83D0DBD89BCE}"/>
          </ac:grpSpMkLst>
        </pc:grpChg>
        <pc:grpChg chg="del">
          <ac:chgData name="Moore, Nathan T" userId="887a1a5b-96ad-4875-9623-d40f689bbd86" providerId="ADAL" clId="{D468C85D-6CEA-487A-A920-A94ED99E9DE8}" dt="2023-04-25T02:30:41.399" v="633" actId="478"/>
          <ac:grpSpMkLst>
            <pc:docMk/>
            <pc:sldMk cId="1124594047" sldId="315"/>
            <ac:grpSpMk id="26" creationId="{9E228849-B332-5A81-D899-D78F64CEEE36}"/>
          </ac:grpSpMkLst>
        </pc:grpChg>
        <pc:grpChg chg="del">
          <ac:chgData name="Moore, Nathan T" userId="887a1a5b-96ad-4875-9623-d40f689bbd86" providerId="ADAL" clId="{D468C85D-6CEA-487A-A920-A94ED99E9DE8}" dt="2023-04-25T02:30:43.086" v="634" actId="478"/>
          <ac:grpSpMkLst>
            <pc:docMk/>
            <pc:sldMk cId="1124594047" sldId="315"/>
            <ac:grpSpMk id="27" creationId="{E9BFCE5C-4491-A3B1-17A5-CEC7B3A8BE41}"/>
          </ac:grpSpMkLst>
        </pc:grpChg>
        <pc:grpChg chg="del">
          <ac:chgData name="Moore, Nathan T" userId="887a1a5b-96ad-4875-9623-d40f689bbd86" providerId="ADAL" clId="{D468C85D-6CEA-487A-A920-A94ED99E9DE8}" dt="2023-04-25T02:30:38.950" v="632" actId="478"/>
          <ac:grpSpMkLst>
            <pc:docMk/>
            <pc:sldMk cId="1124594047" sldId="315"/>
            <ac:grpSpMk id="37" creationId="{39648318-4091-84CE-9D59-1BB95BC17A9E}"/>
          </ac:grpSpMkLst>
        </pc:grpChg>
        <pc:picChg chg="mod">
          <ac:chgData name="Moore, Nathan T" userId="887a1a5b-96ad-4875-9623-d40f689bbd86" providerId="ADAL" clId="{D468C85D-6CEA-487A-A920-A94ED99E9DE8}" dt="2023-04-25T02:31:12.138" v="640" actId="1076"/>
          <ac:picMkLst>
            <pc:docMk/>
            <pc:sldMk cId="1124594047" sldId="315"/>
            <ac:picMk id="39" creationId="{2506DA31-416F-B8E9-E776-30B66DCBE8ED}"/>
          </ac:picMkLst>
        </pc:picChg>
      </pc:sldChg>
      <pc:sldChg chg="addSp modSp add mod ord">
        <pc:chgData name="Moore, Nathan T" userId="887a1a5b-96ad-4875-9623-d40f689bbd86" providerId="ADAL" clId="{D468C85D-6CEA-487A-A920-A94ED99E9DE8}" dt="2023-04-25T02:32:57.111" v="716" actId="1076"/>
        <pc:sldMkLst>
          <pc:docMk/>
          <pc:sldMk cId="4102664456" sldId="316"/>
        </pc:sldMkLst>
        <pc:spChg chg="add mod">
          <ac:chgData name="Moore, Nathan T" userId="887a1a5b-96ad-4875-9623-d40f689bbd86" providerId="ADAL" clId="{D468C85D-6CEA-487A-A920-A94ED99E9DE8}" dt="2023-04-25T02:32:57.111" v="716" actId="1076"/>
          <ac:spMkLst>
            <pc:docMk/>
            <pc:sldMk cId="4102664456" sldId="316"/>
            <ac:spMk id="3" creationId="{0F48CC0D-16CE-0D37-A1F4-610C76DEB5BC}"/>
          </ac:spMkLst>
        </pc:spChg>
        <pc:picChg chg="mod">
          <ac:chgData name="Moore, Nathan T" userId="887a1a5b-96ad-4875-9623-d40f689bbd86" providerId="ADAL" clId="{D468C85D-6CEA-487A-A920-A94ED99E9DE8}" dt="2023-04-25T02:32:50.921" v="715" actId="1076"/>
          <ac:picMkLst>
            <pc:docMk/>
            <pc:sldMk cId="4102664456" sldId="316"/>
            <ac:picMk id="5" creationId="{B6BCC2A9-0ADB-4BFA-BBE8-A35F5764EEB3}"/>
          </ac:picMkLst>
        </pc:picChg>
      </pc:sldChg>
      <pc:sldChg chg="addSp delSp modSp add mod">
        <pc:chgData name="Moore, Nathan T" userId="887a1a5b-96ad-4875-9623-d40f689bbd86" providerId="ADAL" clId="{D468C85D-6CEA-487A-A920-A94ED99E9DE8}" dt="2023-04-25T02:42:23.465" v="762" actId="1076"/>
        <pc:sldMkLst>
          <pc:docMk/>
          <pc:sldMk cId="4064478696" sldId="317"/>
        </pc:sldMkLst>
        <pc:spChg chg="del">
          <ac:chgData name="Moore, Nathan T" userId="887a1a5b-96ad-4875-9623-d40f689bbd86" providerId="ADAL" clId="{D468C85D-6CEA-487A-A920-A94ED99E9DE8}" dt="2023-04-25T02:42:11.761" v="758" actId="478"/>
          <ac:spMkLst>
            <pc:docMk/>
            <pc:sldMk cId="4064478696" sldId="317"/>
            <ac:spMk id="2" creationId="{7E189A46-441E-4CB8-A321-4C2B161F404C}"/>
          </ac:spMkLst>
        </pc:spChg>
        <pc:spChg chg="mod">
          <ac:chgData name="Moore, Nathan T" userId="887a1a5b-96ad-4875-9623-d40f689bbd86" providerId="ADAL" clId="{D468C85D-6CEA-487A-A920-A94ED99E9DE8}" dt="2023-04-25T02:42:23.465" v="762" actId="1076"/>
          <ac:spMkLst>
            <pc:docMk/>
            <pc:sldMk cId="4064478696" sldId="317"/>
            <ac:spMk id="3" creationId="{A53BE231-10B2-425E-8FE7-13B65822FB08}"/>
          </ac:spMkLst>
        </pc:spChg>
        <pc:spChg chg="mod">
          <ac:chgData name="Moore, Nathan T" userId="887a1a5b-96ad-4875-9623-d40f689bbd86" providerId="ADAL" clId="{D468C85D-6CEA-487A-A920-A94ED99E9DE8}" dt="2023-04-25T02:41:57.442" v="756" actId="1076"/>
          <ac:spMkLst>
            <pc:docMk/>
            <pc:sldMk cId="4064478696" sldId="317"/>
            <ac:spMk id="4" creationId="{08E322D8-790E-1F88-A910-1CEBEEC76645}"/>
          </ac:spMkLst>
        </pc:spChg>
        <pc:spChg chg="add del mod">
          <ac:chgData name="Moore, Nathan T" userId="887a1a5b-96ad-4875-9623-d40f689bbd86" providerId="ADAL" clId="{D468C85D-6CEA-487A-A920-A94ED99E9DE8}" dt="2023-04-25T02:42:18.361" v="761" actId="478"/>
          <ac:spMkLst>
            <pc:docMk/>
            <pc:sldMk cId="4064478696" sldId="317"/>
            <ac:spMk id="8" creationId="{F820A000-7FDE-86F9-EE8E-585296A6785F}"/>
          </ac:spMkLst>
        </pc:spChg>
        <pc:picChg chg="add del mod">
          <ac:chgData name="Moore, Nathan T" userId="887a1a5b-96ad-4875-9623-d40f689bbd86" providerId="ADAL" clId="{D468C85D-6CEA-487A-A920-A94ED99E9DE8}" dt="2023-04-25T02:42:15.799" v="760" actId="478"/>
          <ac:picMkLst>
            <pc:docMk/>
            <pc:sldMk cId="4064478696" sldId="317"/>
            <ac:picMk id="5" creationId="{0DBABBB4-E2C4-4EC9-B20F-B930411CFCE8}"/>
          </ac:picMkLst>
        </pc:picChg>
        <pc:picChg chg="add mod">
          <ac:chgData name="Moore, Nathan T" userId="887a1a5b-96ad-4875-9623-d40f689bbd86" providerId="ADAL" clId="{D468C85D-6CEA-487A-A920-A94ED99E9DE8}" dt="2023-04-25T02:41:48.980" v="754" actId="1076"/>
          <ac:picMkLst>
            <pc:docMk/>
            <pc:sldMk cId="4064478696" sldId="317"/>
            <ac:picMk id="6" creationId="{85812755-0C57-A326-6890-4C06707C40C8}"/>
          </ac:picMkLst>
        </pc:picChg>
      </pc:sldChg>
      <pc:sldChg chg="addSp delSp modSp add mod">
        <pc:chgData name="Moore, Nathan T" userId="887a1a5b-96ad-4875-9623-d40f689bbd86" providerId="ADAL" clId="{D468C85D-6CEA-487A-A920-A94ED99E9DE8}" dt="2023-04-25T12:11:27.490" v="1484" actId="1076"/>
        <pc:sldMkLst>
          <pc:docMk/>
          <pc:sldMk cId="1745854637" sldId="318"/>
        </pc:sldMkLst>
        <pc:spChg chg="mod">
          <ac:chgData name="Moore, Nathan T" userId="887a1a5b-96ad-4875-9623-d40f689bbd86" providerId="ADAL" clId="{D468C85D-6CEA-487A-A920-A94ED99E9DE8}" dt="2023-04-25T12:11:15.914" v="1480" actId="1076"/>
          <ac:spMkLst>
            <pc:docMk/>
            <pc:sldMk cId="1745854637" sldId="318"/>
            <ac:spMk id="2" creationId="{76C73C11-448B-47C7-AE13-502A7EB96F19}"/>
          </ac:spMkLst>
        </pc:spChg>
        <pc:graphicFrameChg chg="add del mod">
          <ac:chgData name="Moore, Nathan T" userId="887a1a5b-96ad-4875-9623-d40f689bbd86" providerId="ADAL" clId="{D468C85D-6CEA-487A-A920-A94ED99E9DE8}" dt="2023-04-25T12:10:40.849" v="1476"/>
          <ac:graphicFrameMkLst>
            <pc:docMk/>
            <pc:sldMk cId="1745854637" sldId="318"/>
            <ac:graphicFrameMk id="3" creationId="{9CEB5858-16B1-761E-9332-DA3F1E3C9952}"/>
          </ac:graphicFrameMkLst>
        </pc:graphicFrameChg>
        <pc:picChg chg="del">
          <ac:chgData name="Moore, Nathan T" userId="887a1a5b-96ad-4875-9623-d40f689bbd86" providerId="ADAL" clId="{D468C85D-6CEA-487A-A920-A94ED99E9DE8}" dt="2023-04-25T12:10:34.424" v="1474" actId="478"/>
          <ac:picMkLst>
            <pc:docMk/>
            <pc:sldMk cId="1745854637" sldId="318"/>
            <ac:picMk id="4" creationId="{459091AB-B2E5-406C-AFF4-010F70EB1311}"/>
          </ac:picMkLst>
        </pc:picChg>
        <pc:picChg chg="mod">
          <ac:chgData name="Moore, Nathan T" userId="887a1a5b-96ad-4875-9623-d40f689bbd86" providerId="ADAL" clId="{D468C85D-6CEA-487A-A920-A94ED99E9DE8}" dt="2023-04-25T12:11:27.490" v="1484" actId="1076"/>
          <ac:picMkLst>
            <pc:docMk/>
            <pc:sldMk cId="1745854637" sldId="318"/>
            <ac:picMk id="6" creationId="{F482343C-1DA0-43B6-BED9-2A09489AEA1F}"/>
          </ac:picMkLst>
        </pc:picChg>
        <pc:picChg chg="add mod">
          <ac:chgData name="Moore, Nathan T" userId="887a1a5b-96ad-4875-9623-d40f689bbd86" providerId="ADAL" clId="{D468C85D-6CEA-487A-A920-A94ED99E9DE8}" dt="2023-04-25T12:11:08.691" v="1479" actId="14100"/>
          <ac:picMkLst>
            <pc:docMk/>
            <pc:sldMk cId="1745854637" sldId="318"/>
            <ac:picMk id="7" creationId="{FC31C60B-27FB-69E9-8539-335DEF3173F7}"/>
          </ac:picMkLst>
        </pc:picChg>
      </pc:sldChg>
      <pc:sldChg chg="addSp delSp modSp add mod">
        <pc:chgData name="Moore, Nathan T" userId="887a1a5b-96ad-4875-9623-d40f689bbd86" providerId="ADAL" clId="{D468C85D-6CEA-487A-A920-A94ED99E9DE8}" dt="2023-04-25T12:09:22.068" v="1473" actId="478"/>
        <pc:sldMkLst>
          <pc:docMk/>
          <pc:sldMk cId="2951784872" sldId="319"/>
        </pc:sldMkLst>
        <pc:spChg chg="add mod">
          <ac:chgData name="Moore, Nathan T" userId="887a1a5b-96ad-4875-9623-d40f689bbd86" providerId="ADAL" clId="{D468C85D-6CEA-487A-A920-A94ED99E9DE8}" dt="2023-04-25T02:47:00.244" v="795" actId="13926"/>
          <ac:spMkLst>
            <pc:docMk/>
            <pc:sldMk cId="2951784872" sldId="319"/>
            <ac:spMk id="2" creationId="{7D6A125C-AC3F-AB18-45D7-1D808C209049}"/>
          </ac:spMkLst>
        </pc:spChg>
        <pc:spChg chg="add mod">
          <ac:chgData name="Moore, Nathan T" userId="887a1a5b-96ad-4875-9623-d40f689bbd86" providerId="ADAL" clId="{D468C85D-6CEA-487A-A920-A94ED99E9DE8}" dt="2023-04-25T02:47:03.425" v="796" actId="13926"/>
          <ac:spMkLst>
            <pc:docMk/>
            <pc:sldMk cId="2951784872" sldId="319"/>
            <ac:spMk id="3" creationId="{51EE7486-C86D-B384-3D18-8C942C03D56F}"/>
          </ac:spMkLst>
        </pc:spChg>
        <pc:picChg chg="add del mod">
          <ac:chgData name="Moore, Nathan T" userId="887a1a5b-96ad-4875-9623-d40f689bbd86" providerId="ADAL" clId="{D468C85D-6CEA-487A-A920-A94ED99E9DE8}" dt="2023-04-25T12:09:22.068" v="1473" actId="478"/>
          <ac:picMkLst>
            <pc:docMk/>
            <pc:sldMk cId="2951784872" sldId="319"/>
            <ac:picMk id="6" creationId="{9CB01270-419A-1A85-B43C-20274201F025}"/>
          </ac:picMkLst>
        </pc:picChg>
        <pc:cxnChg chg="add del mod">
          <ac:chgData name="Moore, Nathan T" userId="887a1a5b-96ad-4875-9623-d40f689bbd86" providerId="ADAL" clId="{D468C85D-6CEA-487A-A920-A94ED99E9DE8}" dt="2023-04-25T12:09:19.491" v="1472" actId="478"/>
          <ac:cxnSpMkLst>
            <pc:docMk/>
            <pc:sldMk cId="2951784872" sldId="319"/>
            <ac:cxnSpMk id="8" creationId="{2598A41C-DC60-0386-D870-CED819DDE68F}"/>
          </ac:cxnSpMkLst>
        </pc:cxnChg>
      </pc:sldChg>
      <pc:sldChg chg="addSp delSp modSp add mod">
        <pc:chgData name="Moore, Nathan T" userId="887a1a5b-96ad-4875-9623-d40f689bbd86" providerId="ADAL" clId="{D468C85D-6CEA-487A-A920-A94ED99E9DE8}" dt="2023-04-25T12:12:37.786" v="1489" actId="1076"/>
        <pc:sldMkLst>
          <pc:docMk/>
          <pc:sldMk cId="2193057284" sldId="320"/>
        </pc:sldMkLst>
        <pc:spChg chg="del">
          <ac:chgData name="Moore, Nathan T" userId="887a1a5b-96ad-4875-9623-d40f689bbd86" providerId="ADAL" clId="{D468C85D-6CEA-487A-A920-A94ED99E9DE8}" dt="2023-04-25T12:08:52.762" v="1471" actId="478"/>
          <ac:spMkLst>
            <pc:docMk/>
            <pc:sldMk cId="2193057284" sldId="320"/>
            <ac:spMk id="2" creationId="{76C73C11-448B-47C7-AE13-502A7EB96F19}"/>
          </ac:spMkLst>
        </pc:spChg>
        <pc:spChg chg="add del mod">
          <ac:chgData name="Moore, Nathan T" userId="887a1a5b-96ad-4875-9623-d40f689bbd86" providerId="ADAL" clId="{D468C85D-6CEA-487A-A920-A94ED99E9DE8}" dt="2023-04-25T12:11:51.711" v="1486" actId="478"/>
          <ac:spMkLst>
            <pc:docMk/>
            <pc:sldMk cId="2193057284" sldId="320"/>
            <ac:spMk id="4" creationId="{BF174A27-6B36-CD74-D011-7DFD9964F365}"/>
          </ac:spMkLst>
        </pc:spChg>
        <pc:picChg chg="del">
          <ac:chgData name="Moore, Nathan T" userId="887a1a5b-96ad-4875-9623-d40f689bbd86" providerId="ADAL" clId="{D468C85D-6CEA-487A-A920-A94ED99E9DE8}" dt="2023-04-25T12:11:48.301" v="1485" actId="478"/>
          <ac:picMkLst>
            <pc:docMk/>
            <pc:sldMk cId="2193057284" sldId="320"/>
            <ac:picMk id="6" creationId="{5E61E746-D047-425C-8B21-7BA8C884322B}"/>
          </ac:picMkLst>
        </pc:picChg>
        <pc:picChg chg="add mod">
          <ac:chgData name="Moore, Nathan T" userId="887a1a5b-96ad-4875-9623-d40f689bbd86" providerId="ADAL" clId="{D468C85D-6CEA-487A-A920-A94ED99E9DE8}" dt="2023-04-25T12:12:37.786" v="1489" actId="1076"/>
          <ac:picMkLst>
            <pc:docMk/>
            <pc:sldMk cId="2193057284" sldId="320"/>
            <ac:picMk id="8" creationId="{D9A72FC7-474D-10CD-F478-04E3AED238C4}"/>
          </ac:picMkLst>
        </pc:picChg>
      </pc:sldChg>
      <pc:sldChg chg="delSp modSp add mod">
        <pc:chgData name="Moore, Nathan T" userId="887a1a5b-96ad-4875-9623-d40f689bbd86" providerId="ADAL" clId="{D468C85D-6CEA-487A-A920-A94ED99E9DE8}" dt="2023-04-27T13:22:23.920" v="1490" actId="1076"/>
        <pc:sldMkLst>
          <pc:docMk/>
          <pc:sldMk cId="298008567" sldId="321"/>
        </pc:sldMkLst>
        <pc:grpChg chg="del">
          <ac:chgData name="Moore, Nathan T" userId="887a1a5b-96ad-4875-9623-d40f689bbd86" providerId="ADAL" clId="{D468C85D-6CEA-487A-A920-A94ED99E9DE8}" dt="2023-04-19T03:47:04.169" v="273" actId="478"/>
          <ac:grpSpMkLst>
            <pc:docMk/>
            <pc:sldMk cId="298008567" sldId="321"/>
            <ac:grpSpMk id="13" creationId="{D10998BB-1AC6-3682-0671-7AA03A26104C}"/>
          </ac:grpSpMkLst>
        </pc:grpChg>
        <pc:grpChg chg="del">
          <ac:chgData name="Moore, Nathan T" userId="887a1a5b-96ad-4875-9623-d40f689bbd86" providerId="ADAL" clId="{D468C85D-6CEA-487A-A920-A94ED99E9DE8}" dt="2023-04-19T03:47:04.169" v="273" actId="478"/>
          <ac:grpSpMkLst>
            <pc:docMk/>
            <pc:sldMk cId="298008567" sldId="321"/>
            <ac:grpSpMk id="29" creationId="{5CC52691-C7C6-A809-2348-770E371A4417}"/>
          </ac:grpSpMkLst>
        </pc:grpChg>
        <pc:grpChg chg="del">
          <ac:chgData name="Moore, Nathan T" userId="887a1a5b-96ad-4875-9623-d40f689bbd86" providerId="ADAL" clId="{D468C85D-6CEA-487A-A920-A94ED99E9DE8}" dt="2023-04-19T03:47:04.169" v="273" actId="478"/>
          <ac:grpSpMkLst>
            <pc:docMk/>
            <pc:sldMk cId="298008567" sldId="321"/>
            <ac:grpSpMk id="36" creationId="{08722736-7136-33D5-A890-EE65D1F14DE7}"/>
          </ac:grpSpMkLst>
        </pc:grpChg>
        <pc:grpChg chg="del">
          <ac:chgData name="Moore, Nathan T" userId="887a1a5b-96ad-4875-9623-d40f689bbd86" providerId="ADAL" clId="{D468C85D-6CEA-487A-A920-A94ED99E9DE8}" dt="2023-04-19T03:47:06.696" v="274" actId="478"/>
          <ac:grpSpMkLst>
            <pc:docMk/>
            <pc:sldMk cId="298008567" sldId="321"/>
            <ac:grpSpMk id="47" creationId="{E8262959-DA2E-1783-DD0A-478F0539FF1D}"/>
          </ac:grpSpMkLst>
        </pc:grpChg>
        <pc:grpChg chg="del">
          <ac:chgData name="Moore, Nathan T" userId="887a1a5b-96ad-4875-9623-d40f689bbd86" providerId="ADAL" clId="{D468C85D-6CEA-487A-A920-A94ED99E9DE8}" dt="2023-04-19T03:47:04.169" v="273" actId="478"/>
          <ac:grpSpMkLst>
            <pc:docMk/>
            <pc:sldMk cId="298008567" sldId="321"/>
            <ac:grpSpMk id="50" creationId="{396E1A9D-533F-D538-B449-C334BE375EC2}"/>
          </ac:grpSpMkLst>
        </pc:grpChg>
        <pc:grpChg chg="del">
          <ac:chgData name="Moore, Nathan T" userId="887a1a5b-96ad-4875-9623-d40f689bbd86" providerId="ADAL" clId="{D468C85D-6CEA-487A-A920-A94ED99E9DE8}" dt="2023-04-19T03:47:08.492" v="275" actId="478"/>
          <ac:grpSpMkLst>
            <pc:docMk/>
            <pc:sldMk cId="298008567" sldId="321"/>
            <ac:grpSpMk id="57" creationId="{44DFAAE9-914D-DD5A-75BB-06E40D66F344}"/>
          </ac:grpSpMkLst>
        </pc:grpChg>
        <pc:picChg chg="mod">
          <ac:chgData name="Moore, Nathan T" userId="887a1a5b-96ad-4875-9623-d40f689bbd86" providerId="ADAL" clId="{D468C85D-6CEA-487A-A920-A94ED99E9DE8}" dt="2023-04-27T13:22:23.920" v="1490" actId="1076"/>
          <ac:picMkLst>
            <pc:docMk/>
            <pc:sldMk cId="298008567" sldId="321"/>
            <ac:picMk id="5" creationId="{752B0D6B-142D-490B-AB21-8B9D908B9CCC}"/>
          </ac:picMkLst>
        </pc:picChg>
        <pc:inkChg chg="del">
          <ac:chgData name="Moore, Nathan T" userId="887a1a5b-96ad-4875-9623-d40f689bbd86" providerId="ADAL" clId="{D468C85D-6CEA-487A-A920-A94ED99E9DE8}" dt="2023-04-19T03:47:04.169" v="273" actId="478"/>
          <ac:inkMkLst>
            <pc:docMk/>
            <pc:sldMk cId="298008567" sldId="321"/>
            <ac:inkMk id="20" creationId="{2E2D6905-ACBD-E1A5-4495-F4E2BE30D064}"/>
          </ac:inkMkLst>
        </pc:inkChg>
      </pc:sldChg>
      <pc:sldChg chg="add del ord">
        <pc:chgData name="Moore, Nathan T" userId="887a1a5b-96ad-4875-9623-d40f689bbd86" providerId="ADAL" clId="{D468C85D-6CEA-487A-A920-A94ED99E9DE8}" dt="2023-04-25T02:52:39.587" v="967" actId="47"/>
        <pc:sldMkLst>
          <pc:docMk/>
          <pc:sldMk cId="3739954417" sldId="322"/>
        </pc:sldMkLst>
      </pc:sldChg>
      <pc:sldChg chg="add del">
        <pc:chgData name="Moore, Nathan T" userId="887a1a5b-96ad-4875-9623-d40f689bbd86" providerId="ADAL" clId="{D468C85D-6CEA-487A-A920-A94ED99E9DE8}" dt="2023-04-25T02:52:39.587" v="967" actId="47"/>
        <pc:sldMkLst>
          <pc:docMk/>
          <pc:sldMk cId="377393986" sldId="323"/>
        </pc:sldMkLst>
      </pc:sldChg>
      <pc:sldChg chg="add del">
        <pc:chgData name="Moore, Nathan T" userId="887a1a5b-96ad-4875-9623-d40f689bbd86" providerId="ADAL" clId="{D468C85D-6CEA-487A-A920-A94ED99E9DE8}" dt="2023-04-25T02:52:39.587" v="967" actId="47"/>
        <pc:sldMkLst>
          <pc:docMk/>
          <pc:sldMk cId="2770081927" sldId="324"/>
        </pc:sldMkLst>
      </pc:sldChg>
      <pc:sldChg chg="addSp modSp new mod ord">
        <pc:chgData name="Moore, Nathan T" userId="887a1a5b-96ad-4875-9623-d40f689bbd86" providerId="ADAL" clId="{D468C85D-6CEA-487A-A920-A94ED99E9DE8}" dt="2023-04-19T03:08:11.638" v="35" actId="1076"/>
        <pc:sldMkLst>
          <pc:docMk/>
          <pc:sldMk cId="1135651655" sldId="325"/>
        </pc:sldMkLst>
        <pc:picChg chg="add">
          <ac:chgData name="Moore, Nathan T" userId="887a1a5b-96ad-4875-9623-d40f689bbd86" providerId="ADAL" clId="{D468C85D-6CEA-487A-A920-A94ED99E9DE8}" dt="2023-04-19T03:06:51.972" v="31" actId="22"/>
          <ac:picMkLst>
            <pc:docMk/>
            <pc:sldMk cId="1135651655" sldId="325"/>
            <ac:picMk id="3" creationId="{F1DD1161-E306-FEC9-16DF-4223E3C76DD6}"/>
          </ac:picMkLst>
        </pc:picChg>
        <pc:picChg chg="add mod">
          <ac:chgData name="Moore, Nathan T" userId="887a1a5b-96ad-4875-9623-d40f689bbd86" providerId="ADAL" clId="{D468C85D-6CEA-487A-A920-A94ED99E9DE8}" dt="2023-04-19T03:07:36.974" v="33" actId="1076"/>
          <ac:picMkLst>
            <pc:docMk/>
            <pc:sldMk cId="1135651655" sldId="325"/>
            <ac:picMk id="5" creationId="{05404BE9-A497-5B81-69F9-096D9E6CAA21}"/>
          </ac:picMkLst>
        </pc:picChg>
        <pc:picChg chg="add mod">
          <ac:chgData name="Moore, Nathan T" userId="887a1a5b-96ad-4875-9623-d40f689bbd86" providerId="ADAL" clId="{D468C85D-6CEA-487A-A920-A94ED99E9DE8}" dt="2023-04-19T03:08:11.638" v="35" actId="1076"/>
          <ac:picMkLst>
            <pc:docMk/>
            <pc:sldMk cId="1135651655" sldId="325"/>
            <ac:picMk id="7" creationId="{7E2E72AF-006E-AD95-0BB1-B3BBE2DAD1F8}"/>
          </ac:picMkLst>
        </pc:picChg>
      </pc:sldChg>
      <pc:sldChg chg="addSp modSp new del mod ord">
        <pc:chgData name="Moore, Nathan T" userId="887a1a5b-96ad-4875-9623-d40f689bbd86" providerId="ADAL" clId="{D468C85D-6CEA-487A-A920-A94ED99E9DE8}" dt="2023-04-19T03:13:03.366" v="115" actId="47"/>
        <pc:sldMkLst>
          <pc:docMk/>
          <pc:sldMk cId="380003149" sldId="326"/>
        </pc:sldMkLst>
        <pc:spChg chg="add mod">
          <ac:chgData name="Moore, Nathan T" userId="887a1a5b-96ad-4875-9623-d40f689bbd86" providerId="ADAL" clId="{D468C85D-6CEA-487A-A920-A94ED99E9DE8}" dt="2023-04-19T03:09:07.559" v="99" actId="255"/>
          <ac:spMkLst>
            <pc:docMk/>
            <pc:sldMk cId="380003149" sldId="326"/>
            <ac:spMk id="2" creationId="{B8E8E495-ABFB-8795-999D-4AD17F8E0BBF}"/>
          </ac:spMkLst>
        </pc:spChg>
      </pc:sldChg>
      <pc:sldChg chg="addSp delSp modSp add mod">
        <pc:chgData name="Moore, Nathan T" userId="887a1a5b-96ad-4875-9623-d40f689bbd86" providerId="ADAL" clId="{D468C85D-6CEA-487A-A920-A94ED99E9DE8}" dt="2023-04-19T03:12:37.107" v="114" actId="14100"/>
        <pc:sldMkLst>
          <pc:docMk/>
          <pc:sldMk cId="519297507" sldId="327"/>
        </pc:sldMkLst>
        <pc:spChg chg="add mod">
          <ac:chgData name="Moore, Nathan T" userId="887a1a5b-96ad-4875-9623-d40f689bbd86" providerId="ADAL" clId="{D468C85D-6CEA-487A-A920-A94ED99E9DE8}" dt="2023-04-19T03:10:17.189" v="106" actId="1076"/>
          <ac:spMkLst>
            <pc:docMk/>
            <pc:sldMk cId="519297507" sldId="327"/>
            <ac:spMk id="3" creationId="{751F51B7-C5BF-0FFF-0B20-CCF83C75FADC}"/>
          </ac:spMkLst>
        </pc:spChg>
        <pc:picChg chg="add mod">
          <ac:chgData name="Moore, Nathan T" userId="887a1a5b-96ad-4875-9623-d40f689bbd86" providerId="ADAL" clId="{D468C85D-6CEA-487A-A920-A94ED99E9DE8}" dt="2023-04-19T03:12:26.653" v="112" actId="1076"/>
          <ac:picMkLst>
            <pc:docMk/>
            <pc:sldMk cId="519297507" sldId="327"/>
            <ac:picMk id="5" creationId="{CD8329F5-162C-33EF-AA6D-583AC6C0E8A6}"/>
          </ac:picMkLst>
        </pc:picChg>
        <pc:picChg chg="add mod">
          <ac:chgData name="Moore, Nathan T" userId="887a1a5b-96ad-4875-9623-d40f689bbd86" providerId="ADAL" clId="{D468C85D-6CEA-487A-A920-A94ED99E9DE8}" dt="2023-04-19T03:12:37.107" v="114" actId="14100"/>
          <ac:picMkLst>
            <pc:docMk/>
            <pc:sldMk cId="519297507" sldId="327"/>
            <ac:picMk id="7" creationId="{AA03FE0B-3C45-308C-7511-680DECA4155C}"/>
          </ac:picMkLst>
        </pc:picChg>
        <pc:picChg chg="del">
          <ac:chgData name="Moore, Nathan T" userId="887a1a5b-96ad-4875-9623-d40f689bbd86" providerId="ADAL" clId="{D468C85D-6CEA-487A-A920-A94ED99E9DE8}" dt="2023-04-19T03:09:31.723" v="103" actId="478"/>
          <ac:picMkLst>
            <pc:docMk/>
            <pc:sldMk cId="519297507" sldId="327"/>
            <ac:picMk id="28" creationId="{3D08A202-EF7A-447C-A2F0-6371912119EE}"/>
          </ac:picMkLst>
        </pc:picChg>
        <pc:picChg chg="del">
          <ac:chgData name="Moore, Nathan T" userId="887a1a5b-96ad-4875-9623-d40f689bbd86" providerId="ADAL" clId="{D468C85D-6CEA-487A-A920-A94ED99E9DE8}" dt="2023-04-19T03:09:31.723" v="103" actId="478"/>
          <ac:picMkLst>
            <pc:docMk/>
            <pc:sldMk cId="519297507" sldId="327"/>
            <ac:picMk id="30" creationId="{596C1C19-26D3-46C7-AEA5-A31FC3860EC5}"/>
          </ac:picMkLst>
        </pc:picChg>
      </pc:sldChg>
      <pc:sldChg chg="addSp modSp new mod ord">
        <pc:chgData name="Moore, Nathan T" userId="887a1a5b-96ad-4875-9623-d40f689bbd86" providerId="ADAL" clId="{D468C85D-6CEA-487A-A920-A94ED99E9DE8}" dt="2023-04-19T03:30:44.259" v="227" actId="1076"/>
        <pc:sldMkLst>
          <pc:docMk/>
          <pc:sldMk cId="3633839151" sldId="328"/>
        </pc:sldMkLst>
        <pc:picChg chg="add mod">
          <ac:chgData name="Moore, Nathan T" userId="887a1a5b-96ad-4875-9623-d40f689bbd86" providerId="ADAL" clId="{D468C85D-6CEA-487A-A920-A94ED99E9DE8}" dt="2023-04-19T03:29:17.137" v="217" actId="1076"/>
          <ac:picMkLst>
            <pc:docMk/>
            <pc:sldMk cId="3633839151" sldId="328"/>
            <ac:picMk id="3" creationId="{CC028437-2FCE-FE00-3365-06937C5D77B2}"/>
          </ac:picMkLst>
        </pc:picChg>
        <pc:picChg chg="add mod">
          <ac:chgData name="Moore, Nathan T" userId="887a1a5b-96ad-4875-9623-d40f689bbd86" providerId="ADAL" clId="{D468C85D-6CEA-487A-A920-A94ED99E9DE8}" dt="2023-04-19T03:30:17.879" v="225" actId="1076"/>
          <ac:picMkLst>
            <pc:docMk/>
            <pc:sldMk cId="3633839151" sldId="328"/>
            <ac:picMk id="4" creationId="{CFBB722C-E3E9-4178-2565-7BE690ED0CBF}"/>
          </ac:picMkLst>
        </pc:picChg>
        <pc:picChg chg="add mod">
          <ac:chgData name="Moore, Nathan T" userId="887a1a5b-96ad-4875-9623-d40f689bbd86" providerId="ADAL" clId="{D468C85D-6CEA-487A-A920-A94ED99E9DE8}" dt="2023-04-19T03:30:44.259" v="227" actId="1076"/>
          <ac:picMkLst>
            <pc:docMk/>
            <pc:sldMk cId="3633839151" sldId="328"/>
            <ac:picMk id="5" creationId="{51ABB714-B64E-776F-0D3D-838702FCD4B3}"/>
          </ac:picMkLst>
        </pc:picChg>
        <pc:picChg chg="add mod modCrop">
          <ac:chgData name="Moore, Nathan T" userId="887a1a5b-96ad-4875-9623-d40f689bbd86" providerId="ADAL" clId="{D468C85D-6CEA-487A-A920-A94ED99E9DE8}" dt="2023-04-19T03:30:33.999" v="226" actId="1076"/>
          <ac:picMkLst>
            <pc:docMk/>
            <pc:sldMk cId="3633839151" sldId="328"/>
            <ac:picMk id="6" creationId="{0583A51D-1F4D-5699-501E-A7F3F2ABAE50}"/>
          </ac:picMkLst>
        </pc:picChg>
      </pc:sldChg>
      <pc:sldChg chg="addSp delSp modSp add del mod ord">
        <pc:chgData name="Moore, Nathan T" userId="887a1a5b-96ad-4875-9623-d40f689bbd86" providerId="ADAL" clId="{D468C85D-6CEA-487A-A920-A94ED99E9DE8}" dt="2023-04-25T02:23:37.514" v="436" actId="47"/>
        <pc:sldMkLst>
          <pc:docMk/>
          <pc:sldMk cId="2410458066" sldId="329"/>
        </pc:sldMkLst>
        <pc:spChg chg="del">
          <ac:chgData name="Moore, Nathan T" userId="887a1a5b-96ad-4875-9623-d40f689bbd86" providerId="ADAL" clId="{D468C85D-6CEA-487A-A920-A94ED99E9DE8}" dt="2023-04-19T03:30:54.959" v="229" actId="478"/>
          <ac:spMkLst>
            <pc:docMk/>
            <pc:sldMk cId="2410458066" sldId="329"/>
            <ac:spMk id="2" creationId="{C4F86EEC-8209-BC22-01EE-473D77DAED63}"/>
          </ac:spMkLst>
        </pc:spChg>
        <pc:picChg chg="add mod">
          <ac:chgData name="Moore, Nathan T" userId="887a1a5b-96ad-4875-9623-d40f689bbd86" providerId="ADAL" clId="{D468C85D-6CEA-487A-A920-A94ED99E9DE8}" dt="2023-04-19T03:36:40.162" v="243" actId="14100"/>
          <ac:picMkLst>
            <pc:docMk/>
            <pc:sldMk cId="2410458066" sldId="329"/>
            <ac:picMk id="3" creationId="{BD332EE9-F750-98C9-6251-F343036005BD}"/>
          </ac:picMkLst>
        </pc:picChg>
        <pc:picChg chg="add mod">
          <ac:chgData name="Moore, Nathan T" userId="887a1a5b-96ad-4875-9623-d40f689bbd86" providerId="ADAL" clId="{D468C85D-6CEA-487A-A920-A94ED99E9DE8}" dt="2023-04-19T03:32:05.595" v="236" actId="14100"/>
          <ac:picMkLst>
            <pc:docMk/>
            <pc:sldMk cId="2410458066" sldId="329"/>
            <ac:picMk id="5" creationId="{DB50B433-DCF4-4E3A-D19F-CAFC8C039F2D}"/>
          </ac:picMkLst>
        </pc:picChg>
        <pc:picChg chg="add mod">
          <ac:chgData name="Moore, Nathan T" userId="887a1a5b-96ad-4875-9623-d40f689bbd86" providerId="ADAL" clId="{D468C85D-6CEA-487A-A920-A94ED99E9DE8}" dt="2023-04-19T03:36:46.401" v="245" actId="1076"/>
          <ac:picMkLst>
            <pc:docMk/>
            <pc:sldMk cId="2410458066" sldId="329"/>
            <ac:picMk id="7" creationId="{D0B0526E-F390-4D81-48A3-957733CCC7A5}"/>
          </ac:picMkLst>
        </pc:picChg>
        <pc:picChg chg="add mod">
          <ac:chgData name="Moore, Nathan T" userId="887a1a5b-96ad-4875-9623-d40f689bbd86" providerId="ADAL" clId="{D468C85D-6CEA-487A-A920-A94ED99E9DE8}" dt="2023-04-19T03:36:20.171" v="241" actId="14100"/>
          <ac:picMkLst>
            <pc:docMk/>
            <pc:sldMk cId="2410458066" sldId="329"/>
            <ac:picMk id="9" creationId="{736B3843-5328-1D5F-F213-2706C67F2EAC}"/>
          </ac:picMkLst>
        </pc:picChg>
        <pc:inkChg chg="add">
          <ac:chgData name="Moore, Nathan T" userId="887a1a5b-96ad-4875-9623-d40f689bbd86" providerId="ADAL" clId="{D468C85D-6CEA-487A-A920-A94ED99E9DE8}" dt="2023-04-19T03:37:56.203" v="246" actId="9405"/>
          <ac:inkMkLst>
            <pc:docMk/>
            <pc:sldMk cId="2410458066" sldId="329"/>
            <ac:inkMk id="10" creationId="{A1E82775-4CAA-F78B-E3A7-910792907BC7}"/>
          </ac:inkMkLst>
        </pc:inkChg>
      </pc:sldChg>
      <pc:sldChg chg="addSp modSp new mod ord">
        <pc:chgData name="Moore, Nathan T" userId="887a1a5b-96ad-4875-9623-d40f689bbd86" providerId="ADAL" clId="{D468C85D-6CEA-487A-A920-A94ED99E9DE8}" dt="2023-04-25T12:02:56.069" v="1463" actId="14100"/>
        <pc:sldMkLst>
          <pc:docMk/>
          <pc:sldMk cId="1837508409" sldId="330"/>
        </pc:sldMkLst>
        <pc:picChg chg="add mod">
          <ac:chgData name="Moore, Nathan T" userId="887a1a5b-96ad-4875-9623-d40f689bbd86" providerId="ADAL" clId="{D468C85D-6CEA-487A-A920-A94ED99E9DE8}" dt="2023-04-25T12:02:56.069" v="1463" actId="14100"/>
          <ac:picMkLst>
            <pc:docMk/>
            <pc:sldMk cId="1837508409" sldId="330"/>
            <ac:picMk id="3" creationId="{9B5085A8-06B2-66D4-6738-858E11B7A62B}"/>
          </ac:picMkLst>
        </pc:picChg>
      </pc:sldChg>
      <pc:sldChg chg="addSp modSp add mod">
        <pc:chgData name="Moore, Nathan T" userId="887a1a5b-96ad-4875-9623-d40f689bbd86" providerId="ADAL" clId="{D468C85D-6CEA-487A-A920-A94ED99E9DE8}" dt="2023-04-25T02:17:29.609" v="386" actId="14100"/>
        <pc:sldMkLst>
          <pc:docMk/>
          <pc:sldMk cId="3649101712" sldId="331"/>
        </pc:sldMkLst>
        <pc:spChg chg="mod">
          <ac:chgData name="Moore, Nathan T" userId="887a1a5b-96ad-4875-9623-d40f689bbd86" providerId="ADAL" clId="{D468C85D-6CEA-487A-A920-A94ED99E9DE8}" dt="2023-04-25T02:15:29.792" v="340" actId="1076"/>
          <ac:spMkLst>
            <pc:docMk/>
            <pc:sldMk cId="3649101712" sldId="331"/>
            <ac:spMk id="2" creationId="{58456694-B5EF-D052-C438-100D8BA65D1A}"/>
          </ac:spMkLst>
        </pc:spChg>
        <pc:spChg chg="mod">
          <ac:chgData name="Moore, Nathan T" userId="887a1a5b-96ad-4875-9623-d40f689bbd86" providerId="ADAL" clId="{D468C85D-6CEA-487A-A920-A94ED99E9DE8}" dt="2023-04-25T02:15:25.838" v="339" actId="1076"/>
          <ac:spMkLst>
            <pc:docMk/>
            <pc:sldMk cId="3649101712" sldId="331"/>
            <ac:spMk id="4" creationId="{0B33BC76-512F-25FB-5138-37B8D2150884}"/>
          </ac:spMkLst>
        </pc:spChg>
        <pc:spChg chg="add mod">
          <ac:chgData name="Moore, Nathan T" userId="887a1a5b-96ad-4875-9623-d40f689bbd86" providerId="ADAL" clId="{D468C85D-6CEA-487A-A920-A94ED99E9DE8}" dt="2023-04-25T02:16:02.634" v="347" actId="20577"/>
          <ac:spMkLst>
            <pc:docMk/>
            <pc:sldMk cId="3649101712" sldId="331"/>
            <ac:spMk id="6" creationId="{3C1ECDC5-FF06-0FDC-2520-D48F92FEA6BD}"/>
          </ac:spMkLst>
        </pc:spChg>
        <pc:spChg chg="add mod">
          <ac:chgData name="Moore, Nathan T" userId="887a1a5b-96ad-4875-9623-d40f689bbd86" providerId="ADAL" clId="{D468C85D-6CEA-487A-A920-A94ED99E9DE8}" dt="2023-04-25T02:17:29.609" v="386" actId="14100"/>
          <ac:spMkLst>
            <pc:docMk/>
            <pc:sldMk cId="3649101712" sldId="331"/>
            <ac:spMk id="7" creationId="{6D45345D-A361-659B-2D3E-71030E6742AF}"/>
          </ac:spMkLst>
        </pc:spChg>
        <pc:picChg chg="mod">
          <ac:chgData name="Moore, Nathan T" userId="887a1a5b-96ad-4875-9623-d40f689bbd86" providerId="ADAL" clId="{D468C85D-6CEA-487A-A920-A94ED99E9DE8}" dt="2023-04-25T02:17:05.832" v="351" actId="14100"/>
          <ac:picMkLst>
            <pc:docMk/>
            <pc:sldMk cId="3649101712" sldId="331"/>
            <ac:picMk id="3" creationId="{683AE9A8-988D-1593-3D40-21C3208FEF97}"/>
          </ac:picMkLst>
        </pc:picChg>
      </pc:sldChg>
      <pc:sldChg chg="add">
        <pc:chgData name="Moore, Nathan T" userId="887a1a5b-96ad-4875-9623-d40f689bbd86" providerId="ADAL" clId="{D468C85D-6CEA-487A-A920-A94ED99E9DE8}" dt="2023-04-25T03:00:08.099" v="990"/>
        <pc:sldMkLst>
          <pc:docMk/>
          <pc:sldMk cId="265831380" sldId="332"/>
        </pc:sldMkLst>
      </pc:sldChg>
      <pc:sldChg chg="addSp delSp modSp add mod ord">
        <pc:chgData name="Moore, Nathan T" userId="887a1a5b-96ad-4875-9623-d40f689bbd86" providerId="ADAL" clId="{D468C85D-6CEA-487A-A920-A94ED99E9DE8}" dt="2023-04-27T13:27:31.282" v="1494" actId="1035"/>
        <pc:sldMkLst>
          <pc:docMk/>
          <pc:sldMk cId="570404203" sldId="333"/>
        </pc:sldMkLst>
        <pc:spChg chg="add mod">
          <ac:chgData name="Moore, Nathan T" userId="887a1a5b-96ad-4875-9623-d40f689bbd86" providerId="ADAL" clId="{D468C85D-6CEA-487A-A920-A94ED99E9DE8}" dt="2023-04-25T03:14:26.966" v="1217" actId="1076"/>
          <ac:spMkLst>
            <pc:docMk/>
            <pc:sldMk cId="570404203" sldId="333"/>
            <ac:spMk id="24" creationId="{C2993F08-943F-C598-D8A0-16BA0B96B49D}"/>
          </ac:spMkLst>
        </pc:spChg>
        <pc:spChg chg="add mod">
          <ac:chgData name="Moore, Nathan T" userId="887a1a5b-96ad-4875-9623-d40f689bbd86" providerId="ADAL" clId="{D468C85D-6CEA-487A-A920-A94ED99E9DE8}" dt="2023-04-25T03:13:45.777" v="1209" actId="207"/>
          <ac:spMkLst>
            <pc:docMk/>
            <pc:sldMk cId="570404203" sldId="333"/>
            <ac:spMk id="25" creationId="{23D0584B-1919-CA68-B361-055D9A529FB0}"/>
          </ac:spMkLst>
        </pc:spChg>
        <pc:spChg chg="add mod">
          <ac:chgData name="Moore, Nathan T" userId="887a1a5b-96ad-4875-9623-d40f689bbd86" providerId="ADAL" clId="{D468C85D-6CEA-487A-A920-A94ED99E9DE8}" dt="2023-04-25T03:13:58.324" v="1211" actId="1076"/>
          <ac:spMkLst>
            <pc:docMk/>
            <pc:sldMk cId="570404203" sldId="333"/>
            <ac:spMk id="26" creationId="{40D39115-C32F-A90E-DBD3-041B4CBC2D17}"/>
          </ac:spMkLst>
        </pc:spChg>
        <pc:spChg chg="add mod">
          <ac:chgData name="Moore, Nathan T" userId="887a1a5b-96ad-4875-9623-d40f689bbd86" providerId="ADAL" clId="{D468C85D-6CEA-487A-A920-A94ED99E9DE8}" dt="2023-04-25T03:14:07.051" v="1213" actId="1076"/>
          <ac:spMkLst>
            <pc:docMk/>
            <pc:sldMk cId="570404203" sldId="333"/>
            <ac:spMk id="27" creationId="{CD6A9831-B50E-D07C-2930-3506000AC65A}"/>
          </ac:spMkLst>
        </pc:spChg>
        <pc:spChg chg="add del mod">
          <ac:chgData name="Moore, Nathan T" userId="887a1a5b-96ad-4875-9623-d40f689bbd86" providerId="ADAL" clId="{D468C85D-6CEA-487A-A920-A94ED99E9DE8}" dt="2023-04-25T03:18:04.496" v="1329" actId="478"/>
          <ac:spMkLst>
            <pc:docMk/>
            <pc:sldMk cId="570404203" sldId="333"/>
            <ac:spMk id="37" creationId="{38ED6C22-D0A6-38FC-E7F7-99F80C8CEFE0}"/>
          </ac:spMkLst>
        </pc:spChg>
        <pc:grpChg chg="del">
          <ac:chgData name="Moore, Nathan T" userId="887a1a5b-96ad-4875-9623-d40f689bbd86" providerId="ADAL" clId="{D468C85D-6CEA-487A-A920-A94ED99E9DE8}" dt="2023-04-25T03:12:49.943" v="1184" actId="478"/>
          <ac:grpSpMkLst>
            <pc:docMk/>
            <pc:sldMk cId="570404203" sldId="333"/>
            <ac:grpSpMk id="21" creationId="{5E5FA008-F997-BAF8-5204-9CA0085EA01A}"/>
          </ac:grpSpMkLst>
        </pc:grpChg>
        <pc:picChg chg="add del mod">
          <ac:chgData name="Moore, Nathan T" userId="887a1a5b-96ad-4875-9623-d40f689bbd86" providerId="ADAL" clId="{D468C85D-6CEA-487A-A920-A94ED99E9DE8}" dt="2023-04-25T03:12:42.018" v="1180" actId="478"/>
          <ac:picMkLst>
            <pc:docMk/>
            <pc:sldMk cId="570404203" sldId="333"/>
            <ac:picMk id="2" creationId="{0011C8F9-D8CE-C0E4-D0F8-1582CE4A4A72}"/>
          </ac:picMkLst>
        </pc:picChg>
        <pc:picChg chg="mod">
          <ac:chgData name="Moore, Nathan T" userId="887a1a5b-96ad-4875-9623-d40f689bbd86" providerId="ADAL" clId="{D468C85D-6CEA-487A-A920-A94ED99E9DE8}" dt="2023-04-27T13:27:31.282" v="1494" actId="1035"/>
          <ac:picMkLst>
            <pc:docMk/>
            <pc:sldMk cId="570404203" sldId="333"/>
            <ac:picMk id="3" creationId="{6FBDE448-D6D0-E5D6-5234-8DD9498848DB}"/>
          </ac:picMkLst>
        </pc:picChg>
        <pc:inkChg chg="add del mod">
          <ac:chgData name="Moore, Nathan T" userId="887a1a5b-96ad-4875-9623-d40f689bbd86" providerId="ADAL" clId="{D468C85D-6CEA-487A-A920-A94ED99E9DE8}" dt="2023-04-25T03:12:42.018" v="1180" actId="478"/>
          <ac:inkMkLst>
            <pc:docMk/>
            <pc:sldMk cId="570404203" sldId="333"/>
            <ac:inkMk id="4" creationId="{00F6F7E9-3BC9-6068-6670-D2E487805080}"/>
          </ac:inkMkLst>
        </pc:inkChg>
        <pc:inkChg chg="del mod">
          <ac:chgData name="Moore, Nathan T" userId="887a1a5b-96ad-4875-9623-d40f689bbd86" providerId="ADAL" clId="{D468C85D-6CEA-487A-A920-A94ED99E9DE8}" dt="2023-04-25T03:12:36.791" v="1178" actId="478"/>
          <ac:inkMkLst>
            <pc:docMk/>
            <pc:sldMk cId="570404203" sldId="333"/>
            <ac:inkMk id="6" creationId="{CB1832D1-B67B-E617-BA4B-04735F86FC86}"/>
          </ac:inkMkLst>
        </pc:inkChg>
        <pc:inkChg chg="del">
          <ac:chgData name="Moore, Nathan T" userId="887a1a5b-96ad-4875-9623-d40f689bbd86" providerId="ADAL" clId="{D468C85D-6CEA-487A-A920-A94ED99E9DE8}" dt="2023-04-25T03:12:35.036" v="1176" actId="478"/>
          <ac:inkMkLst>
            <pc:docMk/>
            <pc:sldMk cId="570404203" sldId="333"/>
            <ac:inkMk id="7" creationId="{9B252191-DC26-73D4-F457-A79CE615F7EC}"/>
          </ac:inkMkLst>
        </pc:inkChg>
        <pc:inkChg chg="del">
          <ac:chgData name="Moore, Nathan T" userId="887a1a5b-96ad-4875-9623-d40f689bbd86" providerId="ADAL" clId="{D468C85D-6CEA-487A-A920-A94ED99E9DE8}" dt="2023-04-25T03:12:45.868" v="1182" actId="478"/>
          <ac:inkMkLst>
            <pc:docMk/>
            <pc:sldMk cId="570404203" sldId="333"/>
            <ac:inkMk id="8" creationId="{1EF802EB-356D-4BE6-C90B-EE6E6EB6BE48}"/>
          </ac:inkMkLst>
        </pc:inkChg>
        <pc:inkChg chg="del">
          <ac:chgData name="Moore, Nathan T" userId="887a1a5b-96ad-4875-9623-d40f689bbd86" providerId="ADAL" clId="{D468C85D-6CEA-487A-A920-A94ED99E9DE8}" dt="2023-04-25T03:12:47.666" v="1183" actId="478"/>
          <ac:inkMkLst>
            <pc:docMk/>
            <pc:sldMk cId="570404203" sldId="333"/>
            <ac:inkMk id="9" creationId="{F0BA3B13-E404-FD1E-B42E-51F560B1262F}"/>
          </ac:inkMkLst>
        </pc:inkChg>
        <pc:inkChg chg="del">
          <ac:chgData name="Moore, Nathan T" userId="887a1a5b-96ad-4875-9623-d40f689bbd86" providerId="ADAL" clId="{D468C85D-6CEA-487A-A920-A94ED99E9DE8}" dt="2023-04-25T03:12:44.105" v="1181" actId="478"/>
          <ac:inkMkLst>
            <pc:docMk/>
            <pc:sldMk cId="570404203" sldId="333"/>
            <ac:inkMk id="10" creationId="{1352D595-C357-3632-1A4A-95E875AFC818}"/>
          </ac:inkMkLst>
        </pc:inkChg>
        <pc:inkChg chg="del">
          <ac:chgData name="Moore, Nathan T" userId="887a1a5b-96ad-4875-9623-d40f689bbd86" providerId="ADAL" clId="{D468C85D-6CEA-487A-A920-A94ED99E9DE8}" dt="2023-04-25T03:12:33.139" v="1175" actId="478"/>
          <ac:inkMkLst>
            <pc:docMk/>
            <pc:sldMk cId="570404203" sldId="333"/>
            <ac:inkMk id="22" creationId="{4E33ED03-B709-B665-B876-43680AA1287A}"/>
          </ac:inkMkLst>
        </pc:inkChg>
        <pc:inkChg chg="add del mod">
          <ac:chgData name="Moore, Nathan T" userId="887a1a5b-96ad-4875-9623-d40f689bbd86" providerId="ADAL" clId="{D468C85D-6CEA-487A-A920-A94ED99E9DE8}" dt="2023-04-25T03:12:42.018" v="1180" actId="478"/>
          <ac:inkMkLst>
            <pc:docMk/>
            <pc:sldMk cId="570404203" sldId="333"/>
            <ac:inkMk id="23" creationId="{0D5676AD-26BF-4014-CAE3-E743C8138BFB}"/>
          </ac:inkMkLst>
        </pc:inkChg>
        <pc:cxnChg chg="add mod">
          <ac:chgData name="Moore, Nathan T" userId="887a1a5b-96ad-4875-9623-d40f689bbd86" providerId="ADAL" clId="{D468C85D-6CEA-487A-A920-A94ED99E9DE8}" dt="2023-04-25T03:15:23.734" v="1236" actId="14100"/>
          <ac:cxnSpMkLst>
            <pc:docMk/>
            <pc:sldMk cId="570404203" sldId="333"/>
            <ac:cxnSpMk id="29" creationId="{1D84788C-77AC-A137-70D4-BDC57E2E1C43}"/>
          </ac:cxnSpMkLst>
        </pc:cxnChg>
        <pc:cxnChg chg="add mod">
          <ac:chgData name="Moore, Nathan T" userId="887a1a5b-96ad-4875-9623-d40f689bbd86" providerId="ADAL" clId="{D468C85D-6CEA-487A-A920-A94ED99E9DE8}" dt="2023-04-25T03:15:39.414" v="1241" actId="14100"/>
          <ac:cxnSpMkLst>
            <pc:docMk/>
            <pc:sldMk cId="570404203" sldId="333"/>
            <ac:cxnSpMk id="30" creationId="{3813C2FF-4766-E6F5-D44A-4F956BB2A0FC}"/>
          </ac:cxnSpMkLst>
        </pc:cxnChg>
        <pc:cxnChg chg="add mod">
          <ac:chgData name="Moore, Nathan T" userId="887a1a5b-96ad-4875-9623-d40f689bbd86" providerId="ADAL" clId="{D468C85D-6CEA-487A-A920-A94ED99E9DE8}" dt="2023-04-25T03:15:36.249" v="1240" actId="14100"/>
          <ac:cxnSpMkLst>
            <pc:docMk/>
            <pc:sldMk cId="570404203" sldId="333"/>
            <ac:cxnSpMk id="33" creationId="{D765A5B4-BF37-5903-D29E-5B09A9E65420}"/>
          </ac:cxnSpMkLst>
        </pc:cxnChg>
      </pc:sldChg>
      <pc:sldChg chg="modSp add mod">
        <pc:chgData name="Moore, Nathan T" userId="887a1a5b-96ad-4875-9623-d40f689bbd86" providerId="ADAL" clId="{D468C85D-6CEA-487A-A920-A94ED99E9DE8}" dt="2023-04-27T13:28:27.137" v="1495" actId="1076"/>
        <pc:sldMkLst>
          <pc:docMk/>
          <pc:sldMk cId="2635152764" sldId="334"/>
        </pc:sldMkLst>
        <pc:picChg chg="mod">
          <ac:chgData name="Moore, Nathan T" userId="887a1a5b-96ad-4875-9623-d40f689bbd86" providerId="ADAL" clId="{D468C85D-6CEA-487A-A920-A94ED99E9DE8}" dt="2023-04-27T13:28:27.137" v="1495" actId="1076"/>
          <ac:picMkLst>
            <pc:docMk/>
            <pc:sldMk cId="2635152764" sldId="334"/>
            <ac:picMk id="3" creationId="{6FBDE448-D6D0-E5D6-5234-8DD9498848DB}"/>
          </ac:picMkLst>
        </pc:picChg>
      </pc:sldChg>
      <pc:sldChg chg="addSp delSp modSp add mod">
        <pc:chgData name="Moore, Nathan T" userId="887a1a5b-96ad-4875-9623-d40f689bbd86" providerId="ADAL" clId="{D468C85D-6CEA-487A-A920-A94ED99E9DE8}" dt="2023-04-25T03:22:22.904" v="1359" actId="1076"/>
        <pc:sldMkLst>
          <pc:docMk/>
          <pc:sldMk cId="3228428492" sldId="335"/>
        </pc:sldMkLst>
        <pc:spChg chg="mod">
          <ac:chgData name="Moore, Nathan T" userId="887a1a5b-96ad-4875-9623-d40f689bbd86" providerId="ADAL" clId="{D468C85D-6CEA-487A-A920-A94ED99E9DE8}" dt="2023-04-25T03:21:42.151" v="1351" actId="14100"/>
          <ac:spMkLst>
            <pc:docMk/>
            <pc:sldMk cId="3228428492" sldId="335"/>
            <ac:spMk id="3" creationId="{8A885645-2951-42ED-AC95-E89F629F5517}"/>
          </ac:spMkLst>
        </pc:spChg>
        <pc:spChg chg="del mod">
          <ac:chgData name="Moore, Nathan T" userId="887a1a5b-96ad-4875-9623-d40f689bbd86" providerId="ADAL" clId="{D468C85D-6CEA-487A-A920-A94ED99E9DE8}" dt="2023-04-25T03:21:18.046" v="1346" actId="478"/>
          <ac:spMkLst>
            <pc:docMk/>
            <pc:sldMk cId="3228428492" sldId="335"/>
            <ac:spMk id="29" creationId="{34E53965-2BB2-9699-2B79-16E113616E31}"/>
          </ac:spMkLst>
        </pc:spChg>
        <pc:grpChg chg="del">
          <ac:chgData name="Moore, Nathan T" userId="887a1a5b-96ad-4875-9623-d40f689bbd86" providerId="ADAL" clId="{D468C85D-6CEA-487A-A920-A94ED99E9DE8}" dt="2023-04-25T03:20:40.772" v="1337" actId="478"/>
          <ac:grpSpMkLst>
            <pc:docMk/>
            <pc:sldMk cId="3228428492" sldId="335"/>
            <ac:grpSpMk id="6" creationId="{2FE569FA-6475-564C-BB92-DB4A6AB10F6C}"/>
          </ac:grpSpMkLst>
        </pc:grpChg>
        <pc:picChg chg="del">
          <ac:chgData name="Moore, Nathan T" userId="887a1a5b-96ad-4875-9623-d40f689bbd86" providerId="ADAL" clId="{D468C85D-6CEA-487A-A920-A94ED99E9DE8}" dt="2023-04-25T03:20:35.143" v="1335" actId="478"/>
          <ac:picMkLst>
            <pc:docMk/>
            <pc:sldMk cId="3228428492" sldId="335"/>
            <ac:picMk id="4" creationId="{42D7BD43-4AFC-C8B6-1C32-DE47EE8C4A8E}"/>
          </ac:picMkLst>
        </pc:picChg>
        <pc:picChg chg="del">
          <ac:chgData name="Moore, Nathan T" userId="887a1a5b-96ad-4875-9623-d40f689bbd86" providerId="ADAL" clId="{D468C85D-6CEA-487A-A920-A94ED99E9DE8}" dt="2023-04-25T03:20:36.600" v="1336" actId="478"/>
          <ac:picMkLst>
            <pc:docMk/>
            <pc:sldMk cId="3228428492" sldId="335"/>
            <ac:picMk id="5" creationId="{ECAE6BF3-8B3F-45DB-8F9D-6B73429F3087}"/>
          </ac:picMkLst>
        </pc:picChg>
        <pc:picChg chg="add mod">
          <ac:chgData name="Moore, Nathan T" userId="887a1a5b-96ad-4875-9623-d40f689bbd86" providerId="ADAL" clId="{D468C85D-6CEA-487A-A920-A94ED99E9DE8}" dt="2023-04-25T03:22:15.777" v="1357" actId="1076"/>
          <ac:picMkLst>
            <pc:docMk/>
            <pc:sldMk cId="3228428492" sldId="335"/>
            <ac:picMk id="30" creationId="{F1A8D8F7-DC00-BFA4-5545-070C8A325DEC}"/>
          </ac:picMkLst>
        </pc:picChg>
        <pc:picChg chg="add mod">
          <ac:chgData name="Moore, Nathan T" userId="887a1a5b-96ad-4875-9623-d40f689bbd86" providerId="ADAL" clId="{D468C85D-6CEA-487A-A920-A94ED99E9DE8}" dt="2023-04-25T03:22:09.927" v="1356" actId="1076"/>
          <ac:picMkLst>
            <pc:docMk/>
            <pc:sldMk cId="3228428492" sldId="335"/>
            <ac:picMk id="31" creationId="{49E4E4B3-F987-D93E-A9EF-641D081E50E3}"/>
          </ac:picMkLst>
        </pc:picChg>
        <pc:picChg chg="add mod">
          <ac:chgData name="Moore, Nathan T" userId="887a1a5b-96ad-4875-9623-d40f689bbd86" providerId="ADAL" clId="{D468C85D-6CEA-487A-A920-A94ED99E9DE8}" dt="2023-04-25T03:22:22.904" v="1359" actId="1076"/>
          <ac:picMkLst>
            <pc:docMk/>
            <pc:sldMk cId="3228428492" sldId="335"/>
            <ac:picMk id="32" creationId="{C5F8FE3B-F097-6C68-E6FC-04D65BA3C7B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3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253 377 4881 0 0,'-1'-1'10923'0'0,"-6"-17"-7670"0"0,6 17-3252 0 0,-1-4 128 0 0,1 0 1 0 0,-1 0-1 0 0,1 0 1 0 0,0-1-1 0 0,0 1 1 0 0,0 0-1 0 0,1-1 1 0 0,0 1-1 0 0,0-1 1 0 0,0 1-1 0 0,1 0 1 0 0,0-1-1 0 0,0 1 1 0 0,2-7-1 0 0,6-6-268 0 0,0 0 0 0 0,0 1-1 0 0,2 0 1 0 0,0 1 0 0 0,1 1-1 0 0,1-1 1 0 0,0 2 0 0 0,1 0-1 0 0,0 0 1 0 0,1 2 0 0 0,28-20-1 0 0,-28 23-92 0 0,1 0-1 0 0,-1 0 1 0 0,1 1-1 0 0,1 1 0 0 0,-1 1 1 0 0,1 1-1 0 0,34-7 1 0 0,-45 11 152 0 0,1 0 1 0 0,-1 1 0 0 0,1 0-1 0 0,-1 0 1 0 0,1 0 0 0 0,-1 1 0 0 0,0 0-1 0 0,1 0 1 0 0,-1 1 0 0 0,0 0-1 0 0,0 0 1 0 0,0 0 0 0 0,0 1-1 0 0,0 0 1 0 0,8 5 0 0 0,-6-2-45 0 0,0 1 1 0 0,-1 0-1 0 0,0 0 1 0 0,0 0-1 0 0,-1 1 1 0 0,0 0-1 0 0,0 0 1 0 0,-1 0-1 0 0,6 12 1 0 0,0 6-40 0 0,-1 0 0 0 0,-1 1 0 0 0,-1 0 1 0 0,-2 0-1 0 0,0 0 0 0 0,1 36 0 0 0,-2-3 306 0 0,-3 1 0 0 0,-2 0 0 0 0,-3 0 0 0 0,-3 0 0 0 0,-2-1-1 0 0,-4 0 1 0 0,-1-1 0 0 0,-29 78 0 0 0,30-110-52 0 0,0 0 0 0 0,-2-1-1 0 0,-1 0 1 0 0,-1-2 0 0 0,-1 0 0 0 0,-1 0 0 0 0,-1-2 0 0 0,-1 0-1 0 0,0-2 1 0 0,-46 35 0 0 0,48-42 21 0 0,0-1 1 0 0,-2 0 0 0 0,1-2-1 0 0,-1 0 1 0 0,0-1-1 0 0,-1-1 1 0 0,0-1-1 0 0,-1-1 1 0 0,1-1-1 0 0,-1-1 1 0 0,0-1-1 0 0,0-1 1 0 0,0 0-1 0 0,0-2 1 0 0,-24-2-1 0 0,39 1-40 0 0,0 0-1 0 0,0 0 1 0 0,0-1-1 0 0,0 0 1 0 0,0 0 0 0 0,0 0-1 0 0,1-1 1 0 0,-1 0-1 0 0,1 0 1 0 0,0-1 0 0 0,0 0-1 0 0,0 0 1 0 0,0 0-1 0 0,1-1 1 0 0,-1 0-1 0 0,1 0 1 0 0,0 0 0 0 0,-7-11-1 0 0,8 9-96 0 0,1 0 1 0 0,-1 0-1 0 0,1-1 0 0 0,0 0 1 0 0,1 1-1 0 0,0-1 0 0 0,0 0 1 0 0,1 0-1 0 0,0 0 0 0 0,0 0 1 0 0,1 0-1 0 0,0 0 0 0 0,1 0 0 0 0,-1 0 1 0 0,1 0-1 0 0,4-12 0 0 0,-1 4-154 0 0,2 0 0 0 0,0 1-1 0 0,0 0 1 0 0,2 0-1 0 0,0 0 1 0 0,0 1 0 0 0,2 0-1 0 0,-1 1 1 0 0,2 0-1 0 0,0 1 1 0 0,0 0 0 0 0,1 0-1 0 0,1 1 1 0 0,0 1-1 0 0,0 0 1 0 0,27-14-1 0 0,-21 13 70 0 0,1 1 0 0 0,1 1-1 0 0,0 1 1 0 0,0 1 0 0 0,0 1-1 0 0,1 0 1 0 0,0 2 0 0 0,0 0-1 0 0,0 2 1 0 0,0 1-1 0 0,45 2 1 0 0,-53 1 26 0 0,0 0-1 0 0,-1 1 1 0 0,1 0-1 0 0,-1 2 1 0 0,1-1 0 0 0,-1 2-1 0 0,0-1 1 0 0,-1 2-1 0 0,0 0 1 0 0,0 0-1 0 0,0 1 1 0 0,-1 1 0 0 0,18 17-1 0 0,-13-9 115 0 0,0 2 0 0 0,-1 0-1 0 0,-1 0 1 0 0,-1 2 0 0 0,-1-1-1 0 0,-1 2 1 0 0,10 25 0 0 0,8 21-1252 0 0,-23-56 491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8.1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434 173 13243 0 0,'0'0'1716'0'0,"-7"-2"715"0"0,-3 0-2606 0 0,1 0 1 0 0,0 1-1 0 0,-1 0 0 0 0,1 0 0 0 0,-1 1 0 0 0,1 0 0 0 0,-1 1 0 0 0,1 0 0 0 0,-1 1 0 0 0,1 0 0 0 0,0 0 0 0 0,0 1 0 0 0,0 0 1 0 0,0 0-1 0 0,0 1 0 0 0,0 0 0 0 0,1 1 0 0 0,0 0 0 0 0,0 0 0 0 0,1 1 0 0 0,-1 0 0 0 0,1 0 0 0 0,0 1 0 0 0,-9 12 0 0 0,-23 25-459 0 0,-48 74 0 0 0,77-102 583 0 0,0 1 0 0 0,1 0 1 0 0,0 0-1 0 0,2 1 0 0 0,0 0 0 0 0,1 1 0 0 0,1-1 1 0 0,-5 32-1 0 0,10-47-58 0 0,-1 1 1 0 0,1-1 0 0 0,0 1-1 0 0,0-1 1 0 0,0 1 0 0 0,1-1-1 0 0,-1 1 1 0 0,1-1 0 0 0,0 1-1 0 0,0-1 1 0 0,0 0-1 0 0,0 1 1 0 0,1-1 0 0 0,-1 0-1 0 0,1 0 1 0 0,0 0 0 0 0,0 0-1 0 0,0 0 1 0 0,4 4 0 0 0,-3-4 146 0 0,1 0 0 0 0,0 0 0 0 0,0-1 1 0 0,0 0-1 0 0,1 0 0 0 0,-1 0 1 0 0,0 0-1 0 0,1 0 0 0 0,-1-1 0 0 0,1 0 1 0 0,0 0-1 0 0,8 1 0 0 0,6-2 505 0 0,-1 0-1 0 0,0-1 0 0 0,0-1 0 0 0,0-1 0 0 0,0 0 0 0 0,25-8 1 0 0,-8 0-51 0 0,-1-1 1 0 0,0-2 0 0 0,-1-1-1 0 0,0-2 1 0 0,-1-1 0 0 0,39-30-1 0 0,-57 37-285 0 0,-1 0-1 0 0,0 0 0 0 0,-1-2 1 0 0,-1 1-1 0 0,0-2 0 0 0,0 1 0 0 0,-1-2 1 0 0,-1 1-1 0 0,-1-1 0 0 0,0-1 1 0 0,0 1-1 0 0,-2-1 0 0 0,0 0 0 0 0,-1-1 1 0 0,5-26-1 0 0,-7 26-115 0 0,-2-1 0 0 0,0 1 0 0 0,0 0 0 0 0,-2-1 1 0 0,0 1-1 0 0,-1-1 0 0 0,-1 1 0 0 0,-9-33 0 0 0,10 45-214 0 0,0-1 0 0 0,0 0 0 0 0,0 1 0 0 0,-1 0 0 0 0,0-1 0 0 0,0 1 0 0 0,-1 0 0 0 0,1 1 1 0 0,-1-1-1 0 0,0 1 0 0 0,0-1 0 0 0,-1 1 0 0 0,1 0 0 0 0,-1 1 0 0 0,0-1 0 0 0,0 1 0 0 0,0 0 0 0 0,-1 0 0 0 0,1 0 0 0 0,-1 1 0 0 0,1 0 0 0 0,-1 0 0 0 0,0 1 0 0 0,0-1 0 0 0,0 1 0 0 0,1 0 0 0 0,-1 1 0 0 0,0 0 0 0 0,-10 0 0 0 0,9 0-668 0 0,1 1-1 0 0,-1-1 0 0 0,0 2 1 0 0,0-1-1 0 0,1 1 1 0 0,-1 0-1 0 0,1 0 0 0 0,0 0 1 0 0,-12 7-1 0 0,11-2-1597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8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270 208 2104 0 0,'35'-2'1071'0'0,"5"4"12016"0"0,-40-2-13023 0 0,0 0 0 0 0,0 0 1 0 0,0 0-1 0 0,0 0 1 0 0,0 0-1 0 0,1 0 0 0 0,-1 0 1 0 0,0 0-1 0 0,0 0 0 0 0,0 0 1 0 0,0 0-1 0 0,0 0 1 0 0,0 0-1 0 0,0 0 0 0 0,-19 7-175 0 0,-1-1-114 0 0,1 1 1 0 0,-1 1 0 0 0,1 1-1 0 0,0 1 1 0 0,1 0 0 0 0,0 1-1 0 0,1 1 1 0 0,0 1 0 0 0,1 0 0 0 0,1 1-1 0 0,0 1 1 0 0,1 0 0 0 0,0 1-1 0 0,1 1 1 0 0,1 0 0 0 0,1 0-1 0 0,0 1 1 0 0,1 1 0 0 0,-11 30-1 0 0,19-44 138 0 0,1 0-1 0 0,-1 0 0 0 0,1 0 0 0 0,0 0 0 0 0,1 0 0 0 0,-1 0 0 0 0,1 1 1 0 0,0-1-1 0 0,1 0 0 0 0,-1 0 0 0 0,1 0 0 0 0,0 0 0 0 0,0 0 0 0 0,0 0 1 0 0,1 0-1 0 0,0 0 0 0 0,0 0 0 0 0,0-1 0 0 0,0 1 0 0 0,5 6 0 0 0,-2-6 79 0 0,0 1-1 0 0,0-1 0 0 0,1 0 0 0 0,-1-1 0 0 0,1 1 0 0 0,0-1 0 0 0,0 0 0 0 0,0 0 1 0 0,1-1-1 0 0,-1 0 0 0 0,1 0 0 0 0,0 0 0 0 0,14 2 0 0 0,3 0 531 0 0,1-1-1 0 0,-1-1 0 0 0,1-1 1 0 0,0-1-1 0 0,0-2 1 0 0,0 0-1 0 0,48-10 0 0 0,-59 8-208 0 0,-1 0 0 0 0,1 0-1 0 0,-1-2 1 0 0,0 0 0 0 0,-1 0-1 0 0,1-1 1 0 0,-1-1 0 0 0,0 0 0 0 0,-1-1-1 0 0,1 0 1 0 0,-1 0 0 0 0,-1-1-1 0 0,0-1 1 0 0,0 0 0 0 0,15-20-1 0 0,-19 19-172 0 0,-1 0-1 0 0,0 0 0 0 0,0-1 0 0 0,-1 0 1 0 0,0 1-1 0 0,-1-1 0 0 0,-1-1 1 0 0,0 1-1 0 0,0 0 0 0 0,-1-1 0 0 0,-1 1 1 0 0,0 0-1 0 0,-1-1 0 0 0,-3-22 1 0 0,-4-1-343 0 0,-1 0 1 0 0,-1 0 0 0 0,-26-56 0 0 0,20 57-1017 0 0,-34-54-1 0 0,30 59 304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8.8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1840 0 0,'0'0'136'0'0,"0"3"-1912"0"0,0-1 1592 0 0,0-1 184 0 0,9 32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9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1 218 824 0 0,'-1'-4'14067'0'0,"1"-5"-7244"0"0,2-5-5008 0 0,3-21-5024 0 0,-3 26 5054 0 0,2 0-2041 0 0,0 0-1 0 0,0 0 1 0 0,1 0 0 0 0,0 0 0 0 0,0 1 0 0 0,1 0-1 0 0,0 0 1 0 0,1 0 0 0 0,-1 1 0 0 0,2 0 0 0 0,-1 0 0 0 0,1 1-1 0 0,0 0 1 0 0,0 0 0 0 0,0 1 0 0 0,15-7 0 0 0,-19 10 95 0 0,1-1 0 0 0,1 2 1 0 0,-1-1-1 0 0,0 0 1 0 0,0 1-1 0 0,1 0 0 0 0,-1 0 1 0 0,1 1-1 0 0,-1-1 1 0 0,1 1-1 0 0,-1 0 0 0 0,1 1 1 0 0,-1-1-1 0 0,0 1 0 0 0,1 0 1 0 0,-1 1-1 0 0,0-1 1 0 0,0 1-1 0 0,1 0 0 0 0,-1 0 1 0 0,-1 1-1 0 0,1-1 1 0 0,0 1-1 0 0,-1 0 0 0 0,1 1 1 0 0,-1-1-1 0 0,0 1 0 0 0,0 0 1 0 0,0 0-1 0 0,-1 0 1 0 0,5 6-1 0 0,-2-1-37 0 0,0 0-1 0 0,-1 0 1 0 0,0 1 0 0 0,0-1 0 0 0,-1 1-1 0 0,-1 0 1 0 0,0 0 0 0 0,0 0-1 0 0,-1 0 1 0 0,0 1 0 0 0,0-1 0 0 0,-1 23 5774 0 0,0-41-3988 0 0,5-6-1607 0 0,0 0-1 0 0,1 0 1 0 0,0 0-1 0 0,1 1 1 0 0,0 0-1 0 0,14-15 1 0 0,-16 20-184 0 0,0 0 0 0 0,1 1 1 0 0,0 0-1 0 0,1 1 0 0 0,-1-1 1 0 0,1 1-1 0 0,0 1 0 0 0,1 0 1 0 0,-1 0-1 0 0,1 0 1 0 0,14-4-1 0 0,-21 8 98 0 0,-1 1 0 0 0,1-1-1 0 0,0 1 1 0 0,0 0 0 0 0,0 0 0 0 0,0 0 0 0 0,0 0 0 0 0,0 0 0 0 0,0 0-1 0 0,0 0 1 0 0,0 0 0 0 0,0 1 0 0 0,0-1 0 0 0,-1 1 0 0 0,1 0 0 0 0,0-1-1 0 0,0 1 1 0 0,-1 0 0 0 0,1 0 0 0 0,3 2 0 0 0,-3 0-57 0 0,1-1 1 0 0,-1 1 0 0 0,1 0-1 0 0,-1 0 1 0 0,0 0 0 0 0,0 0-1 0 0,-1 0 1 0 0,1 0-1 0 0,-1 1 1 0 0,2 5 0 0 0,1 3-132 0 0,-1 0 0 0 0,-1 0 0 0 0,-1 1 0 0 0,1-1 0 0 0,-2 20 0 0 0,-4 20 11 0 0,1-36 3 0 0,2 1-1 0 0,0-1 0 0 0,1 1 1 0 0,3 23-1 0 0,-3-38 64 0 0,0-1-1 0 0,0 0 1 0 0,1 0 0 0 0,-1 1-1 0 0,0-1 1 0 0,1 0 0 0 0,-1 0-1 0 0,1 0 1 0 0,-1 0 0 0 0,1 1-1 0 0,0-1 1 0 0,-1 0 0 0 0,1 0-1 0 0,0 0 1 0 0,0 0 0 0 0,0-1-1 0 0,0 1 1 0 0,0 0 0 0 0,0 0-1 0 0,0 0 1 0 0,0-1 0 0 0,0 1-1 0 0,0 0 1 0 0,0-1 0 0 0,0 1-1 0 0,2 0 1 0 0,11 1-2015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2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18276 0 0,'7'-18'3959'0'0,"-5"14"-3978"0"0,1 1 0 0 0,0 0-1 0 0,1 0 1 0 0,-1 1-1 0 0,0-1 1 0 0,1 1 0 0 0,-1 0-1 0 0,1-1 1 0 0,0 1-1 0 0,4-1 1 0 0,20-9-66 0 0,0 2 1 0 0,1 0-1 0 0,0 2 1 0 0,1 2-1 0 0,-1 0 0 0 0,1 2 1 0 0,0 1-1 0 0,0 2 0 0 0,1 0 1 0 0,43 7-1 0 0,-71-6 29 0 0,0 0-1 0 0,0 1 1 0 0,0-1-1 0 0,0 1 1 0 0,0 0-1 0 0,-1 0 1 0 0,1 0-1 0 0,0 0 1 0 0,0 0-1 0 0,-1 1 1 0 0,1-1-1 0 0,-1 1 1 0 0,0 0-1 0 0,1 0 1 0 0,-1 0-1 0 0,0 0 1 0 0,0 0-1 0 0,0 0 1 0 0,0 0-1 0 0,2 5 1 0 0,-3-5-46 0 0,-1 1 1 0 0,1 0 0 0 0,-1-1 0 0 0,1 1 0 0 0,-1 0-1 0 0,0 0 1 0 0,0 0 0 0 0,0-1 0 0 0,0 1 0 0 0,-1 0-1 0 0,1 0 1 0 0,-1-1 0 0 0,0 1 0 0 0,0 0 0 0 0,1-1 0 0 0,-2 1-1 0 0,1-1 1 0 0,0 1 0 0 0,-1-1 0 0 0,1 1 0 0 0,-3 2-1 0 0,-13 17-287 0 0,-1 0-1 0 0,-30 28 0 0 0,-19 23 238 0 0,60-64 131 0 0,0 0 0 0 0,1 1 0 0 0,0 0 0 0 0,0 0 0 0 0,1 1 0 0 0,-5 15 0 0 0,9-24-22 0 0,1 0-1 0 0,-1 0 1 0 0,1-1 0 0 0,-1 1-1 0 0,1 0 1 0 0,0 0-1 0 0,0 0 1 0 0,0 0-1 0 0,0 0 1 0 0,0 0 0 0 0,0 0-1 0 0,0 0 1 0 0,1 0-1 0 0,-1-1 1 0 0,1 1 0 0 0,-1 0-1 0 0,1 0 1 0 0,0 0-1 0 0,0-1 1 0 0,0 1 0 0 0,2 3-1 0 0,-1-3 21 0 0,1 0 0 0 0,-1 1 0 0 0,1-1 0 0 0,0 0-1 0 0,0-1 1 0 0,-1 1 0 0 0,1 0 0 0 0,0-1 0 0 0,1 1 0 0 0,-1-1-1 0 0,5 1 1 0 0,10 2 277 0 0,-1-2 0 0 0,0 0 1 0 0,33-1-1 0 0,-45-1-115 0 0,64-3 1086 0 0,122-22 1 0 0,-78 7-759 0 0,-79 14-267 0 0,-34 4-119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2:55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70 9106 0 0,'-1'0'98'0'0,"-1"-1"1"0"0,1 0-1 0 0,0 1 1 0 0,0-1-1 0 0,0 0 1 0 0,0 0-1 0 0,0 0 0 0 0,0 0 1 0 0,0 0-1 0 0,1 0 1 0 0,-1 0-1 0 0,0 0 0 0 0,0 0 1 0 0,1 0-1 0 0,-1 0 1 0 0,1-1-1 0 0,-1 1 1 0 0,1 0-1 0 0,-1 0 0 0 0,1-1 1 0 0,0 1-1 0 0,0 0 1 0 0,0-1-1 0 0,0 1 1 0 0,0 0-1 0 0,0-1 0 0 0,0 1 1 0 0,0 0-1 0 0,1-3 1 0 0,-1 3 15 0 0,0-1 0 0 0,0 0 0 0 0,0 0 0 0 0,0 1 0 0 0,0-1 1 0 0,0 0-1 0 0,0 1 0 0 0,0-1 0 0 0,0 0 0 0 0,-1 1 0 0 0,1-1 1 0 0,-1 0-1 0 0,1 1 0 0 0,-1-1 0 0 0,0 1 0 0 0,0-1 0 0 0,0 1 0 0 0,0-1 1 0 0,-1-1-1 0 0,2 3-70 0 0,0 0 1 0 0,0 0-1 0 0,0 1 0 0 0,0-1 1 0 0,0 0-1 0 0,0 0 1 0 0,0 0-1 0 0,0 1 1 0 0,0-1-1 0 0,0 0 1 0 0,0 0-1 0 0,0 0 0 0 0,-1 1 1 0 0,1-1-1 0 0,0 0 1 0 0,0 0-1 0 0,0 0 1 0 0,0 1-1 0 0,0-1 0 0 0,0 0 1 0 0,0 0-1 0 0,-1 0 1 0 0,1 0-1 0 0,0 1 1 0 0,0-1-1 0 0,0 0 1 0 0,0 0-1 0 0,-1 0 0 0 0,1 0 1 0 0,0 0-1 0 0,0 0 1 0 0,0 1-1 0 0,-1-1 1 0 0,1 0-1 0 0,0 0 0 0 0,0 0 1 0 0,0 0-1 0 0,-1 0 1 0 0,1 0-1 0 0,0 0 1 0 0,0 0-1 0 0,-1 0 1 0 0,1 0-1 0 0,0 0 0 0 0,0 0 1 0 0,0 0-1 0 0,-1 0 1 0 0,1 0-1 0 0,0-1 1 0 0,0 1-1 0 0,0 0 0 0 0,-1 0 1 0 0,1 0-1 0 0,0 0 1 0 0,0 0-1 0 0,0 0 1 0 0,-1 0-1 0 0,1-1 1 0 0,0 1-1 0 0,0 0 0 0 0,0 0 1 0 0,0 0-1 0 0,0 0 1 0 0,0-1-1 0 0,-1 1 1 0 0,1 21-504 0 0,0-18 689 0 0,0 5-219 0 0,14 23-2397 0 0,-5-15 2165 0 0,34 94 196 0 0,-25-58 239 0 0,3-1-1 0 0,2 0 1 0 0,50 80-1 0 0,-66-123-364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2:55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 10898 0 0,'0'0'3716'0'0,"-1"0"-3627"0"0,1 0 0 0 0,0 0 0 0 0,-1 0 0 0 0,1 0 0 0 0,-1 0 0 0 0,1 0 0 0 0,0 0 0 0 0,-1 0 0 0 0,1 0 0 0 0,-1 0 0 0 0,1 0 0 0 0,0 0 0 0 0,-1 0 0 0 0,1 1 0 0 0,0-1 0 0 0,-1 0 0 0 0,1 0 0 0 0,0 0 0 0 0,-1 1 0 0 0,1-1 0 0 0,0 0 0 0 0,-1 0 0 0 0,1 1 0 0 0,0-1 0 0 0,0 0 0 0 0,-1 1 0 0 0,1-1 0 0 0,0 0 0 0 0,0 1 0 0 0,0-1 0 0 0,0 1 0 0 0,-1-1 0 0 0,1 1 0 0 0,-2 6-206 0 0,0-1-1 0 0,0 1 1 0 0,0 0 0 0 0,1 0 0 0 0,0 0 0 0 0,0 0-1 0 0,1 0 1 0 0,0 0 0 0 0,2 13 0 0 0,14 74-698 0 0,-7-53 733 0 0,-9-36 61 0 0,6 27-77 0 0,1 0 1 0 0,14 39-1 0 0,-19-64-3 0 0,1 0 0 0 0,0 0 0 0 0,0 0 0 0 0,1 0 0 0 0,0 0 0 0 0,0 0 0 0 0,1-1 0 0 0,-1 0 0 0 0,2 0 0 0 0,-1 0 0 0 0,0-1 0 0 0,1 0 0 0 0,0 0 1 0 0,0 0-1 0 0,10 5 0 0 0,-11-7 3 0 0,-1-1 1 0 0,1-1-1 0 0,-1 1 1 0 0,1-1-1 0 0,-1 1 1 0 0,1-1-1 0 0,0-1 1 0 0,0 1-1 0 0,0-1 1 0 0,0 0-1 0 0,-1 0 1 0 0,1 0-1 0 0,0 0 1 0 0,0-1-1 0 0,0 0 1 0 0,7-2-1 0 0,-6 0 67 0 0,-1 1-1 0 0,1-1 1 0 0,-1 0-1 0 0,0-1 1 0 0,0 1-1 0 0,0-1 1 0 0,0 0-1 0 0,0-1 1 0 0,-1 1-1 0 0,0-1 1 0 0,6-7-1 0 0,-2 0 211 0 0,-1 1 1 0 0,-1-1-1 0 0,0-1 0 0 0,0 1 0 0 0,-1-1 0 0 0,-1 0 1 0 0,0-1-1 0 0,0 1 0 0 0,-2-1 0 0 0,3-25 1 0 0,-5 27 174 0 0,0-1 0 0 0,0 1 0 0 0,-2-1 0 0 0,1 1 0 0 0,-1-1 0 0 0,-1 1-1 0 0,0 0 1 0 0,-1 0 0 0 0,-1 0 0 0 0,-9-20 0 0 0,9 25-144 0 0,0 0 0 0 0,0 0 0 0 0,-1 0 0 0 0,1 1-1 0 0,-1 0 1 0 0,-1 0 0 0 0,1 0 0 0 0,-1 1 0 0 0,0 0-1 0 0,0 0 1 0 0,-1 1 0 0 0,0-1 0 0 0,1 2-1 0 0,-1-1 1 0 0,0 1 0 0 0,-14-3 0 0 0,11 3-154 0 0,-1 0 1 0 0,0 1-1 0 0,1 0 1 0 0,-1 1-1 0 0,0 0 1 0 0,0 1-1 0 0,0 0 1 0 0,0 1-1 0 0,1 0 1 0 0,-20 5-1 0 0,31-6-128 0 0,-1 0-1 0 0,1 0 1 0 0,-1 0-1 0 0,1 0 1 0 0,-1 0-1 0 0,1 1 1 0 0,-1-1-1 0 0,1 0 1 0 0,-1 0-1 0 0,1 0 1 0 0,-1 1 0 0 0,1-1-1 0 0,-1 0 1 0 0,1 0-1 0 0,0 1 1 0 0,-1-1-1 0 0,1 1 1 0 0,-1-1-1 0 0,1 0 1 0 0,0 1-1 0 0,-1-1 1 0 0,1 1-1 0 0,0-1 1 0 0,0 0-1 0 0,-1 1 1 0 0,1-1-1 0 0,0 1 1 0 0,0-1-1 0 0,0 1 1 0 0,0-1-1 0 0,0 1 1 0 0,-1-1-1 0 0,1 1 1 0 0,0-1-1 0 0,0 1 1 0 0,0 0-1 0 0,0-1 1 0 0,0 1-1 0 0,1-1 1 0 0,-1 1 0 0 0,0-1-1 0 0,0 1 1 0 0,0-1-1 0 0,0 1 1 0 0,0-1-1 0 0,1 1 1 0 0,-1-1-1 0 0,0 0 1 0 0,1 1-1 0 0,-1-1 1 0 0,0 1-1 0 0,1-1 1 0 0,-1 0-1 0 0,0 1 1 0 0,1-1-1 0 0,-1 1 1 0 0,1-1-1 0 0,-1 0 1 0 0,1 1-1 0 0,2 1-421 0 0,-1 0 0 0 0,1-1-1 0 0,0 1 1 0 0,-1 0 0 0 0,1-1-1 0 0,0 0 1 0 0,0 0 0 0 0,6 2-1 0 0,1-2-547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2:56.0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54 192 8914 0 0,'-15'-30'4477'0'0,"5"12"2879"0"0,9 18-7336 0 0,1 0-1 0 0,0 0 0 0 0,-1 0 1 0 0,1 0-1 0 0,0 0 1 0 0,0 0-1 0 0,-1 0 0 0 0,1 0 1 0 0,0 0-1 0 0,-1 0 1 0 0,1 0-1 0 0,0 0 1 0 0,-1 0-1 0 0,1 0 0 0 0,0 0 1 0 0,0 0-1 0 0,-1 0 1 0 0,1 0-1 0 0,0 1 1 0 0,-1-1-1 0 0,1 0 0 0 0,0 0 1 0 0,0 0-1 0 0,-1 0 1 0 0,1 1-1 0 0,0-1 1 0 0,0 0-1 0 0,0 0 0 0 0,-1 1 1 0 0,1-1-1 0 0,0 0 1 0 0,0 0-1 0 0,0 1 0 0 0,0-1 1 0 0,0 0-1 0 0,-1 0 1 0 0,1 1-1 0 0,0 0 1 0 0,-3 6-143 0 0,0 1 1 0 0,0 0-1 0 0,0 0 1 0 0,1 0-1 0 0,0 1 1 0 0,1-1-1 0 0,0 1 0 0 0,0-1 1 0 0,1 0-1 0 0,0 1 1 0 0,1-1-1 0 0,0 1 1 0 0,0-1-1 0 0,0 1 1 0 0,5 12-1 0 0,0-3-12 0 0,0 0-1 0 0,0-1 1 0 0,2 1-1 0 0,0-2 1 0 0,1 1-1 0 0,15 20 1 0 0,-20-33 58 0 0,0 1 0 0 0,0 0-1 0 0,0-1 1 0 0,1 0 0 0 0,-1 0 0 0 0,1 0 0 0 0,0-1 0 0 0,0 1 0 0 0,0-1-1 0 0,1 0 1 0 0,7 2 0 0 0,-10-4 31 0 0,-1 0 1 0 0,1 0-1 0 0,-1-1 0 0 0,1 1 0 0 0,0-1 1 0 0,-1 0-1 0 0,1 1 0 0 0,0-1 0 0 0,-1 0 0 0 0,1-1 1 0 0,0 1-1 0 0,-1 0 0 0 0,1-1 0 0 0,-1 0 1 0 0,1 1-1 0 0,-1-1 0 0 0,1 0 0 0 0,-1 0 1 0 0,1-1-1 0 0,-1 1 0 0 0,0 0 0 0 0,0-1 1 0 0,0 0-1 0 0,1 1 0 0 0,-1-1 0 0 0,-1 0 1 0 0,5-4-1 0 0,-1-2 95 0 0,0-1-1 0 0,0 0 1 0 0,0 0 0 0 0,-1-1 0 0 0,-1 1 0 0 0,1-1-1 0 0,-1 0 1 0 0,-1 1 0 0 0,0-1 0 0 0,1-15 0 0 0,-1 3 289 0 0,-1 0-1 0 0,-2 0 1 0 0,-4-39 0 0 0,2 44-97 0 0,0 0 0 0 0,-2 0 0 0 0,0 0 0 0 0,-1 1-1 0 0,-1 0 1 0 0,0 0 0 0 0,-10-15 0 0 0,13 24-100 0 0,0 1 0 0 0,-1 0-1 0 0,0 1 1 0 0,0-1 0 0 0,0 1 0 0 0,0 0 0 0 0,-1 0-1 0 0,-9-6 1 0 0,11 9-37 0 0,0 0 0 0 0,0 0-1 0 0,0 0 1 0 0,-1 0 0 0 0,1 1-1 0 0,-1 0 1 0 0,1 0 0 0 0,-1 0-1 0 0,1 0 1 0 0,-1 1 0 0 0,1 0-1 0 0,-1 0 1 0 0,0 0 0 0 0,-7 1-1 0 0,10-1-178 0 0,0 1-1 0 0,0-1 1 0 0,0 1 0 0 0,0 0-1 0 0,1-1 1 0 0,-1 1-1 0 0,0 0 1 0 0,0 0 0 0 0,1 0-1 0 0,-1 0 1 0 0,0 0-1 0 0,1 0 1 0 0,-1 1 0 0 0,1-1-1 0 0,-1 0 1 0 0,1 1-1 0 0,0-1 1 0 0,0 1 0 0 0,0 0-1 0 0,0-1 1 0 0,0 1-1 0 0,0 0 1 0 0,0 0 0 0 0,0-1-1 0 0,1 1 1 0 0,-1 0-1 0 0,1 0 1 0 0,-1 0 0 0 0,1 0-1 0 0,0 0 1 0 0,0 0-1 0 0,0 0 1 0 0,0 0 0 0 0,0 0-1 0 0,0 0 1 0 0,1 4-1 0 0,0 1-522 0 0,1 0 0 0 0,-1 0 0 0 0,1 0 0 0 0,1 0 0 0 0,-1 0 0 0 0,1 0 0 0 0,1-1 0 0 0,7 12 0 0 0,3 0-485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2:56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1 431 16115 0 0,'0'0'1030'0'0,"1"11"-2224"0"0,6 19 698 0 0,22 57-1 0 0,4 13 1822 0 0,-44-146 2348 0 0,-6-47-2758 0 0,13 73-1035 0 0,2-1-1 0 0,1 1 0 0 0,0-1 0 0 0,2 1 0 0 0,0-1 0 0 0,5-20 1 0 0,-6 39 62 0 0,0-1 1 0 0,1 1 0 0 0,-1-1-1 0 0,1 1 1 0 0,0-1 0 0 0,0 1-1 0 0,0 0 1 0 0,0-1 0 0 0,0 1-1 0 0,1 0 1 0 0,-1 0 0 0 0,1 0-1 0 0,-1 0 1 0 0,1 0 0 0 0,0 0-1 0 0,0 0 1 0 0,0 1 0 0 0,0-1-1 0 0,0 1 1 0 0,0-1 0 0 0,0 1-1 0 0,0 0 1 0 0,1 0 0 0 0,-1 0-1 0 0,0 0 1 0 0,6-1 0 0 0,-4 2 4 0 0,0 0 1 0 0,0 0 0 0 0,0 0 0 0 0,0 1 0 0 0,0 0-1 0 0,0 0 1 0 0,0 0 0 0 0,0 0 0 0 0,0 0 0 0 0,0 1 0 0 0,0 0-1 0 0,-1 0 1 0 0,1 0 0 0 0,-1 0 0 0 0,1 0 0 0 0,3 5-1 0 0,2 1 104 0 0,0 1-1 0 0,-1 0 1 0 0,0 0-1 0 0,8 14 0 0 0,20 21 1635 0 0,-36-49-1414 0 0,-16-129 202 0 0,8 77-462 0 0,-2-74-1 0 0,9 75 72 0 0,1 55-89 0 0,2 1-445 0 0,1 1 433 0 0,-1-1 0 0 0,1 1-1 0 0,0 0 1 0 0,-1-1-1 0 0,1 1 1 0 0,-1 0-1 0 0,0 1 1 0 0,1-1-1 0 0,-1 0 1 0 0,0 1-1 0 0,0-1 1 0 0,0 1-1 0 0,0 0 1 0 0,0 0 0 0 0,0 0-1 0 0,0 0 1 0 0,2 4-1 0 0,29 49-455 0 0,-17-27 365 0 0,-11-20 91 0 0,1 1 0 0 0,0-1-1 0 0,0 1 1 0 0,1-2 0 0 0,0 1 0 0 0,0-1 0 0 0,17 13-1 0 0,-21-18 13 0 0,1 0 0 0 0,0-1 0 0 0,-1 1 0 0 0,1-1 0 0 0,0 1 0 0 0,0-1 0 0 0,0 0 0 0 0,0-1 0 0 0,0 1 0 0 0,0-1 0 0 0,0 0 0 0 0,0 0 1 0 0,0 0-1 0 0,0 0 0 0 0,0 0 0 0 0,0-1 0 0 0,0 0 0 0 0,-1 0 0 0 0,1 0 0 0 0,0 0 0 0 0,0-1 0 0 0,-1 0 0 0 0,7-3 0 0 0,8-6-5 0 0,0-2 1 0 0,-1 0 0 0 0,0-1 0 0 0,-1 0 0 0 0,18-22-1 0 0,-16 16 1 0 0,2 1-1 0 0,36-27 0 0 0,-47 39-402 0 0,1 1 0 0 0,0 0 1 0 0,1 0-1 0 0,-1 1 0 0 0,1 1 0 0 0,0 0 1 0 0,17-4-1 0 0,-16 6 315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1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3241 0 0,'0'0'5982'0'0,"-6"-1"-873"0"0,6 1-5098 0 0,0 0-1 0 0,0 0 0 0 0,0 1 1 0 0,0-1-1 0 0,0 0 0 0 0,0 0 0 0 0,0 0 1 0 0,0 0-1 0 0,0 0 0 0 0,0 0 1 0 0,0 0-1 0 0,0 0 0 0 0,0 0 1 0 0,0 0-1 0 0,0 0 0 0 0,0 0 1 0 0,0 1-1 0 0,0-1 0 0 0,0 0 1 0 0,0 0-1 0 0,0 0 0 0 0,0 0 1 0 0,0 0-1 0 0,0 0 0 0 0,0 0 1 0 0,0 0-1 0 0,0 0 0 0 0,0 0 1 0 0,0 0-1 0 0,0 0 0 0 0,0 0 1 0 0,0 1-1 0 0,0-1 0 0 0,0 0 1 0 0,0 0-1 0 0,0 0 0 0 0,0 0 1 0 0,0 0-1 0 0,0 0 0 0 0,-1 0 1 0 0,1 0-1 0 0,0 0 0 0 0,0 0 1 0 0,0 0-1 0 0,0 0 0 0 0,68 38-497 0 0,3-4 1 0 0,0-2-1 0 0,150 43 0 0 0,92 7 392 0 0,232 74 54 0 0,-45 49 70 0 0,64 74 235 0 0,-461-226-199 0 0,3-4-1 0 0,178 56 1 0 0,241 69 159 0 0,-440-143-217 0 0,141 66 3 0 0,-141-58 29 0 0,102 34 0 0 0,-77-41 6 0 0,-22-7 33 0 0,113 49-1 0 0,273 109 143 0 0,-204-85 16 0 0,8 3-168 0 0,-29-20 424 0 0,182 50 3969 0 0,10 11-4120 0 0,-423-132-316 0 0,-16-8 24 0 0,0 0 0 0 0,0-1 0 0 0,0 0 1 0 0,0 1-1 0 0,0-1 0 0 0,1 0 0 0 0,-1 0 0 0 0,5 1 0 0 0,-7-2 107 0 0,1 0-140 0 0,0 0-7 0 0,9 7-56 0 0,11 8-18 0 0,20 4 65 0 0,-41-19 0 0 0,1 0 0 0 0,-1 0 0 0 0,0 0 0 0 0,0 0 0 0 0,0 0 0 0 0,0 0 0 0 0,0 0 0 0 0,0 0 0 0 0,0 0 0 0 0,0 0 0 0 0,0-1 0 0 0,0 1 0 0 0,0 0 0 0 0,0 0 0 0 0,0 0 0 0 0,0 0 1 0 0,0 0-1 0 0,0 0 0 0 0,0 0 0 0 0,0 0 0 0 0,0 0 0 0 0,0 0 0 0 0,0 0 0 0 0,0 0 0 0 0,0 0 0 0 0,0-1 0 0 0,0 1 0 0 0,0 0 0 0 0,0 0 0 0 0,0 0 0 0 0,0 0 0 0 0,0 0 0 0 0,0 0 0 0 0,0 0 0 0 0,0 0 0 0 0,-1 0 0 0 0,1 0 0 0 0,0 0 0 0 0,0 0 0 0 0,0 0 0 0 0,0 0 0 0 0,0 0 0 0 0,0 0 0 0 0,0 0 0 0 0,0 0 0 0 0,0 0 1 0 0,0 0-1 0 0,0 0 0 0 0,0 0 0 0 0,8 1 19 0 0,-1 0 0 0 0,1 1 0 0 0,0 0 1 0 0,11 4-1 0 0,-10-2-14 0 0,-1-3 43 0 0,-20-7-5101 0 0,0-4 4050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348 269 14219 0 0,'-18'-42'4794'0'0,"3"-28"-2483"0"0,7 29-1860 0 0,3 14-352 0 0,-4-21 43 0 0,8 45-156 0 0,1 0 1 0 0,-1 1-1 0 0,-1-1 0 0 0,1 0 1 0 0,0 0-1 0 0,-1 1 0 0 0,1-1 1 0 0,-1 1-1 0 0,0-1 0 0 0,0 1 0 0 0,0 0 1 0 0,-3-3-1 0 0,4 4-59 0 0,0 0-1 0 0,-1 1 1 0 0,1-1-1 0 0,-1 1 1 0 0,1-1 0 0 0,-1 1-1 0 0,1 0 1 0 0,-1-1 0 0 0,1 1-1 0 0,-1 0 1 0 0,1 0-1 0 0,-1 0 1 0 0,1 0 0 0 0,-1 1-1 0 0,1-1 1 0 0,-1 0 0 0 0,1 1-1 0 0,-1-1 1 0 0,1 1-1 0 0,-1-1 1 0 0,1 1 0 0 0,-1-1-1 0 0,1 1 1 0 0,0 0-1 0 0,0 0 1 0 0,-1 0 0 0 0,1 0-1 0 0,0 0 1 0 0,-2 2 0 0 0,-36 40-1373 0 0,32-34 1204 0 0,-16 20-163 0 0,1 2 0 0 0,1 0 0 0 0,2 1-1 0 0,-25 56 1 0 0,34-64 197 0 0,1 0-1 0 0,1 0 1 0 0,2 1 0 0 0,0 0-1 0 0,1 0 1 0 0,2 1 0 0 0,-1 42-1 0 0,4-63 158 0 0,0 1 0 0 0,1 0 0 0 0,0 0 0 0 0,0 0 0 0 0,0-1-1 0 0,1 1 1 0 0,-1 0 0 0 0,1-1 0 0 0,1 0 0 0 0,-1 1-1 0 0,1-1 1 0 0,0 0 0 0 0,7 9 0 0 0,-8-12 93 0 0,0 0 0 0 0,1 0 0 0 0,-1 0 1 0 0,0-1-1 0 0,1 1 0 0 0,-1-1 0 0 0,1 1 0 0 0,0-1 0 0 0,-1 0 0 0 0,1 0 1 0 0,0 0-1 0 0,0 0 0 0 0,-1-1 0 0 0,1 1 0 0 0,0-1 0 0 0,0 0 1 0 0,0 1-1 0 0,0-1 0 0 0,0-1 0 0 0,0 1 0 0 0,0 0 0 0 0,0-1 0 0 0,-1 1 1 0 0,1-1-1 0 0,0 0 0 0 0,0 0 0 0 0,-1 0 0 0 0,1 0 0 0 0,4-4 1 0 0,3-1 185 0 0,0 0 0 0 0,0-1 0 0 0,-1 0 0 0 0,0 0 0 0 0,-1-1 0 0 0,0-1 0 0 0,0 1 0 0 0,-1-1 0 0 0,0 0 0 0 0,0-1 1 0 0,5-11-1 0 0,9-19 198 0 0,25-64 1 0 0,-28 60-127 0 0,11-33 941 0 0,-28 76-1187 0 0,5 6-2575 0 0,15 29 1692 0 0,-14-23 831 0 0,-1 0 0 0 0,16 19 0 0 0,-19-26-100 0 0,0-1-1 0 0,0 0 1 0 0,1-1-1 0 0,-1 1 1 0 0,0-1 0 0 0,1 1-1 0 0,0-1 1 0 0,-1 0 0 0 0,1 0-1 0 0,0 0 1 0 0,0-1-1 0 0,0 0 1 0 0,5 2 0 0 0,11 0-640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2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50 103 5257 0 0,'-18'-31'2759'0'0,"13"23"-1701"0"0,0-1 0 0 0,0 0 0 0 0,1 0 0 0 0,0 0 0 0 0,-4-15 0 0 0,7 21-972 0 0,1 3-249 0 0,2 1-1051 0 0,-1-1 1143 0 0,0 0-1 0 0,0 1 1 0 0,0-1 0 0 0,0 1-1 0 0,0 0 1 0 0,0-1-1 0 0,-1 1 1 0 0,1 0-1 0 0,0-1 1 0 0,0 1-1 0 0,-1 0 1 0 0,1 0 0 0 0,0 0-1 0 0,-1 0 1 0 0,1 0-1 0 0,-1-1 1 0 0,1 1-1 0 0,-1 0 1 0 0,0 0-1 0 0,1 0 1 0 0,-1 2 0 0 0,9 27-775 0 0,-8-25 718 0 0,17 86-217 0 0,11 158 0 0 0,-8-44 1333 0 0,-19-195-1338 0 0,-1-5-927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3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0 9362 0 0,'-9'11'283'0'0,"0"0"0"0"0,0 1 0 0 0,1 0 0 0 0,1 0 0 0 0,0 1 0 0 0,1 0 0 0 0,0 0 0 0 0,1 0 0 0 0,1 1 0 0 0,-6 25 0 0 0,3-2-485 0 0,2 1 0 0 0,0 71 0 0 0,5-91 209 0 0,1 0 1 0 0,1-1-1 0 0,1 1 0 0 0,0 0 1 0 0,11 32-1 0 0,-12-44 20 0 0,1-1 0 0 0,-1 0 1 0 0,1 0-1 0 0,-1 0 0 0 0,2-1 1 0 0,-1 1-1 0 0,0-1 0 0 0,1 1 1 0 0,0-1-1 0 0,5 4 0 0 0,-6-6 8 0 0,-1 0 0 0 0,1 0-1 0 0,0-1 1 0 0,0 1 0 0 0,0-1 0 0 0,0 0-1 0 0,0 0 1 0 0,0 0 0 0 0,0 0 0 0 0,0-1-1 0 0,0 1 1 0 0,1-1 0 0 0,-1 0 0 0 0,0 0-1 0 0,0 0 1 0 0,0 0 0 0 0,1 0 0 0 0,-1-1-1 0 0,4-1 1 0 0,-3 1 40 0 0,0-1 1 0 0,1 0-1 0 0,-1 0 0 0 0,0-1 0 0 0,0 0 1 0 0,0 1-1 0 0,-1-1 0 0 0,1 0 0 0 0,-1-1 1 0 0,1 1-1 0 0,-1-1 0 0 0,0 1 0 0 0,0-1 1 0 0,-1 0-1 0 0,1 0 0 0 0,-1 0 0 0 0,0 0 0 0 0,0-1 1 0 0,0 1-1 0 0,-1-1 0 0 0,2-5 0 0 0,3-12 292 0 0,-1 0-1 0 0,-1 0 0 0 0,2-24 1 0 0,-4 21-196 0 0,-1-1 1 0 0,-1 0-1 0 0,-2 0 1 0 0,0 0-1 0 0,-2 1 1 0 0,0-1 0 0 0,-16-45-1 0 0,15 53-161 0 0,-15-38 78 0 0,19 54-116 0 0,0-1 0 0 0,0 1 0 0 0,0 0-1 0 0,0-1 1 0 0,-1 1 0 0 0,1 0 0 0 0,-1 0 0 0 0,0 0-1 0 0,1 0 1 0 0,-1 0 0 0 0,0 0 0 0 0,0 1 0 0 0,0-1-1 0 0,-1 1 1 0 0,1-1 0 0 0,0 1 0 0 0,-4-2 0 0 0,5 3-36 0 0,1 0 0 0 0,0 0 0 0 0,-1 0 0 0 0,1 0 0 0 0,-1 0 0 0 0,1 0 0 0 0,-1 0 0 0 0,1 0 0 0 0,-1 0 0 0 0,1 0 0 0 0,0 0 0 0 0,-1 0 0 0 0,1 0 1 0 0,-1 0-1 0 0,1 1 0 0 0,-1-1 0 0 0,1 0 0 0 0,0 0 0 0 0,-1 1 0 0 0,1-1 0 0 0,0 0 0 0 0,-1 0 0 0 0,1 1 0 0 0,0-1 0 0 0,-1 0 0 0 0,1 1 0 0 0,0-1 0 0 0,0 0 0 0 0,-1 1 0 0 0,1-1 1 0 0,0 1-1 0 0,0-1 0 0 0,0 0 0 0 0,-1 1 0 0 0,1-1 0 0 0,0 1 0 0 0,0-1 0 0 0,0 1 0 0 0,0 0 0 0 0,-1 22-2487 0 0,1-15 2070 0 0,-2 4 321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3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52 130 7474 0 0,'-7'-1'5650'0'0,"-1"6"-4543"0"0,-1 10-2382 0 0,8-14 1707 0 0,-2 6-573 0 0,0 0-1 0 0,1 1 1 0 0,-1 0 0 0 0,2 0-1 0 0,-1 0 1 0 0,1 0-1 0 0,-1 11 1 0 0,1-2-5 0 0,-4 27-235 0 0,2 87 0 0 0,3-113 386 0 0,2 1 1 0 0,0-1 0 0 0,2-1 0 0 0,-1 1-1 0 0,2 0 1 0 0,1-1 0 0 0,11 27-1 0 0,-16-41 18 0 0,0-1 0 0 0,0 0 0 0 0,1 0 0 0 0,-1 1-1 0 0,0-1 1 0 0,1 0 0 0 0,-1 0 0 0 0,1 0-1 0 0,0-1 1 0 0,-1 1 0 0 0,1 0 0 0 0,0-1-1 0 0,0 1 1 0 0,0-1 0 0 0,1 1 0 0 0,-1-1-1 0 0,0 0 1 0 0,0 0 0 0 0,1 0 0 0 0,-1 0 0 0 0,0 0-1 0 0,1-1 1 0 0,-1 1 0 0 0,1-1 0 0 0,-1 0-1 0 0,1 1 1 0 0,-1-1 0 0 0,1 0 0 0 0,-1-1-1 0 0,1 1 1 0 0,4-1 0 0 0,-2-1 79 0 0,0 0 0 0 0,0 0 0 0 0,0-1 0 0 0,0 0 0 0 0,-1 1 1 0 0,1-2-1 0 0,-1 1 0 0 0,0 0 0 0 0,0-1 0 0 0,0 0 0 0 0,0 0 0 0 0,0 0 0 0 0,4-7 0 0 0,6-12 392 0 0,-1 1 0 0 0,0-2 1 0 0,-2 1-1 0 0,-1-2 0 0 0,-1 1 0 0 0,-1-2 0 0 0,-1 1 0 0 0,7-45 0 0 0,-12 54-340 0 0,0 0-1 0 0,-2-1 1 0 0,1 1-1 0 0,-2 0 1 0 0,0 0 0 0 0,-1 0-1 0 0,-1 0 1 0 0,0 0-1 0 0,-1 0 1 0 0,-1 1-1 0 0,0-1 1 0 0,-1 1 0 0 0,-1 0-1 0 0,0 1 1 0 0,-12-18-1 0 0,-6 4 61 0 0,24 27-247 0 0,0 0 0 0 0,0 0 1 0 0,1 0-1 0 0,-1 0 0 0 0,0 1 0 0 0,0-1 0 0 0,0 0 0 0 0,0 1 0 0 0,0-1 0 0 0,0 0 0 0 0,0 1 1 0 0,0-1-1 0 0,0 1 0 0 0,0 0 0 0 0,-1-1 0 0 0,1 1 0 0 0,0 0 0 0 0,0 0 0 0 0,0-1 1 0 0,-1 1-1 0 0,1 0 0 0 0,0 0 0 0 0,0 1 0 0 0,0-1 0 0 0,0 0 0 0 0,-1 0 0 0 0,-1 1 1 0 0,2 0-99 0 0,0 0 1 0 0,1 0-1 0 0,-1 1 1 0 0,0-1-1 0 0,0 0 1 0 0,1 0 0 0 0,-1 1-1 0 0,1-1 1 0 0,-1 0-1 0 0,1 1 1 0 0,-1-1 0 0 0,1 1-1 0 0,0-1 1 0 0,0 0-1 0 0,0 1 1 0 0,0-1-1 0 0,0 1 1 0 0,0 1 0 0 0,4 27-2235 0 0,-1-16 1149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14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30 327 10642 0 0,'0'0'702'0'0,"-2"7"-520"0"0,-3 6-276 0 0,0 0-1 0 0,2 1 0 0 0,0 0 0 0 0,0-1 0 0 0,1 1 0 0 0,1 0 0 0 0,0 24 1 0 0,-1 7 234 0 0,1 67 5003 0 0,0-115-4700 0 0,0-21-266 0 0,2 0 0 0 0,0 1 0 0 0,1-1 0 0 0,10-40 1 0 0,-2 4-204 0 0,-8 42-3 0 0,0 1 0 0 0,2-1 0 0 0,0 1 0 0 0,1 0-1 0 0,1 0 1 0 0,0 1 0 0 0,1 0 0 0 0,14-23 0 0 0,-21 38-5 0 0,1 0 0 0 0,0 1 0 0 0,-1-1 0 0 0,1 0 0 0 0,-1 0 0 0 0,1 1 0 0 0,0-1 0 0 0,0 0 0 0 0,-1 1 1 0 0,1-1-1 0 0,0 0 0 0 0,0 1 0 0 0,0-1 0 0 0,0 1 0 0 0,-1 0 0 0 0,1-1 0 0 0,0 1 0 0 0,0 0 0 0 0,0 0 0 0 0,0-1 1 0 0,0 1-1 0 0,0 0 0 0 0,0 0 0 0 0,0 0 0 0 0,0 0 0 0 0,1 0 0 0 0,0 1-41 0 0,0 0 0 0 0,-1-1-1 0 0,1 1 1 0 0,-1 0 0 0 0,1 0 0 0 0,-1 0 0 0 0,1 0-1 0 0,-1 0 1 0 0,0 1 0 0 0,1-1 0 0 0,-1 0 0 0 0,0 1-1 0 0,1 1 1 0 0,4 6-193 0 0,0 1-1 0 0,-1-1 1 0 0,6 17 0 0 0,-10-24 301 0 0,8 22 95 0 0,0 1 0 0 0,-2 0-1 0 0,-1 0 1 0 0,-1 0 0 0 0,4 48 2052 0 0,-9-103-1222 0 0,1-9-920 0 0,1 0 0 0 0,3 0 0 0 0,1 0 0 0 0,2 1 1 0 0,2 0-1 0 0,1 0 0 0 0,2 1 0 0 0,1 1 0 0 0,33-59 0 0 0,-47 94-63 0 0,0 0-1 0 0,1 0 1 0 0,-1 0-1 0 0,1 0 1 0 0,0 0-1 0 0,-1 0 1 0 0,1 0-1 0 0,0 0 1 0 0,-1 1-1 0 0,1-1 1 0 0,0 0-1 0 0,0 0 1 0 0,0 1-1 0 0,0-1 1 0 0,0 0-1 0 0,0 1 1 0 0,0-1-1 0 0,0 1 1 0 0,0-1-1 0 0,0 1 1 0 0,2-1-1 0 0,-2 1-10 0 0,0 1 0 0 0,-1-1 0 0 0,1 0-1 0 0,0 1 1 0 0,0-1 0 0 0,0 1 0 0 0,-1-1 0 0 0,1 1 0 0 0,0-1 0 0 0,-1 1-1 0 0,1-1 1 0 0,0 1 0 0 0,-1 0 0 0 0,1-1 0 0 0,-1 1 0 0 0,1 0-1 0 0,-1-1 1 0 0,1 1 0 0 0,-1 0 0 0 0,1 0 0 0 0,-1 1 0 0 0,4 8-248 0 0,0 0 0 0 0,-1 1 1 0 0,3 15-1 0 0,-4-18 287 0 0,12 102-273 0 0,-11-71 279 0 0,11 45-1 0 0,-12-73 8 0 0,1-1 0 0 0,0 1 0 0 0,1-1 0 0 0,0 1 0 0 0,1-1 0 0 0,0 0 0 0 0,1-1 1 0 0,11 16-1 0 0,-12-19 74 0 0,1 0 1 0 0,0 0 0 0 0,1-1 0 0 0,0 0 0 0 0,0 0-1 0 0,0 0 1 0 0,0-1 0 0 0,0 0 0 0 0,1 0-1 0 0,0-1 1 0 0,0 0 0 0 0,0-1 0 0 0,0 1 0 0 0,0-1-1 0 0,1-1 1 0 0,-1 0 0 0 0,0 0 0 0 0,1-1 0 0 0,-1 0-1 0 0,1 0 1 0 0,-1-1 0 0 0,1 0 0 0 0,-1 0-1 0 0,0-1 1 0 0,0 0 0 0 0,1-1 0 0 0,14-6 0 0 0,0-5 211 0 0,-20 11-180 0 0,0 1 0 0 0,1-1-1 0 0,-1 1 1 0 0,1 0 0 0 0,-1 0 0 0 0,1 0-1 0 0,0 1 1 0 0,0-1 0 0 0,0 1 0 0 0,5-1-1 0 0,-6 0 128 0 0,-2 1-316 0 0,-1 1 1 0 0,0 0 0 0 0,0-1-1 0 0,1 1 1 0 0,-1 0 0 0 0,0-1 0 0 0,1 1-1 0 0,-1 0 1 0 0,0-1 0 0 0,1 1-1 0 0,-1 0 1 0 0,0 0 0 0 0,1-1-1 0 0,-1 1 1 0 0,0 0 0 0 0,1 0-1 0 0,-1 0 1 0 0,1-1 0 0 0,-1 1 0 0 0,1 0-1 0 0,-1 0 1 0 0,0 0 0 0 0,1 0-1 0 0,-1 0 1 0 0,1 0 0 0 0,-1 0-1 0 0,1 0 1 0 0,-1 0 0 0 0,0 0-1 0 0,1 1 1 0 0,23-1 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1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6302 2953 0 0,'-4'-1'2910'0'0,"3"-6"-477"0"0,2-3-2428 0 0,0 0-1 0 0,0 0 0 0 0,1 0 1 0 0,1 0-1 0 0,0 0 0 0 0,0 1 1 0 0,0 0-1 0 0,1-1 0 0 0,1 1 1 0 0,0 1-1 0 0,0-1 0 0 0,6-8 1 0 0,1-2-68 0 0,112-228 260 0 0,-46 85 211 0 0,73-126-1 0 0,215-450-78 0 0,-108 197-132 0 0,-26 61-64 0 0,-119 216-63 0 0,110-229 507 0 0,-163 379-395 0 0,231-495 301 0 0,-87 72-32 0 0,-157 431-355 0 0,67-112-1 0 0,-66 131-49 0 0,37-106 58 0 0,-25 51-32 0 0,64-161 23 0 0,5-11 169 0 0,-5 33 1342 0 0,-120 270-1405 0 0,2-4-645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2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6921 3246 4905 0 0,'-5'-3'5428'0'0,"-18"-16"-2924"0"0,-10-6-2132 0 0,19 15 479 0 0,0 0 0 0 0,-19-9 0 0 0,-6-4 292 0 0,-9-10-976 0 0,-35-27 877 0 0,-3 4 0 0 0,-107-52 0 0 0,88 60-1037 0 0,-246-127 48 0 0,-138-121 418 0 0,39 52-194 0 0,64 25-152 0 0,123 63 54 0 0,225 135-159 0 0,-597-315 219 0 0,488 258-95 0 0,-148-65-368 0 0,176 97 232 0 0,-152-63 137 0 0,-232-105-19 0 0,342 138-90 0 0,-92-38 99 0 0,-176-59 359 0 0,88 56-322 0 0,93 36 147 0 0,95 29-85 0 0,-265-56 1 0 0,336 92-197 0 0,-96-32 0 0 0,173 47-739 0 0,-18-6 1505 0 0,16 6-3326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3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 4201 0 0,'0'-6'1202'0'0,"1"-5"1215"0"0,1 1 9 0 0,-2 3-1266 0 0,15 29-8358 0 0,-10-3 6749 0 0,-1-1 0 0 0,0 1 0 0 0,-2 0 0 0 0,0 1 1 0 0,-1 19-1 0 0,1 0 449 0 0,-7 254 278 0 0,-2-58 444 0 0,6-204-399 0 0,1-19 125 0 0,-1 0-1 0 0,2-1 0 0 0,0 1 1 0 0,0 0-1 0 0,4 13 1 0 0,-2-20 185 0 0,2-2-52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3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1 8802 0 0,'-5'1'42'0'0,"0"1"-1"0"0,0 0 1 0 0,0 1 0 0 0,1-1 0 0 0,-1 1 0 0 0,1 0-1 0 0,0 0 1 0 0,0 0 0 0 0,0 0 0 0 0,0 1 0 0 0,0 0-1 0 0,1 0 1 0 0,0 0 0 0 0,-1 0 0 0 0,1 0 0 0 0,1 1 0 0 0,-1-1-1 0 0,-1 6 1 0 0,-6 10-393 0 0,2-1 0 0 0,1 1 0 0 0,-6 22 0 0 0,-24 138-609 0 0,34-152 870 0 0,0 1 0 0 0,2 0 0 0 0,1-1 1 0 0,6 40-1 0 0,-5-62 50 0 0,0 0 1 0 0,0 0-1 0 0,1 0 1 0 0,0 0-1 0 0,0-1 1 0 0,0 1-1 0 0,1-1 0 0 0,-1 0 1 0 0,1 1-1 0 0,1-1 1 0 0,-1-1-1 0 0,1 1 1 0 0,6 7-1 0 0,-7-10 87 0 0,-1 0-1 0 0,1-1 1 0 0,0 1-1 0 0,0 0 1 0 0,-1-1-1 0 0,1 1 1 0 0,0-1 0 0 0,0 0-1 0 0,0 0 1 0 0,0 0-1 0 0,0-1 1 0 0,1 1-1 0 0,-1-1 1 0 0,0 1-1 0 0,0-1 1 0 0,0 0-1 0 0,1 0 1 0 0,-1-1-1 0 0,0 1 1 0 0,0-1-1 0 0,0 1 1 0 0,0-1-1 0 0,0 0 1 0 0,0 0 0 0 0,0 0-1 0 0,6-4 1 0 0,4-2 240 0 0,0-1 0 0 0,-1 0-1 0 0,0-1 1 0 0,0 0 0 0 0,-1-1 0 0 0,0-1 0 0 0,-1 0 0 0 0,0 0 0 0 0,-1 0 0 0 0,0-2 0 0 0,-1 1 0 0 0,0-1 0 0 0,-1 0 0 0 0,-1 0 0 0 0,0-1 0 0 0,0 0 0 0 0,-2 0 0 0 0,1 0 0 0 0,-2-1 0 0 0,0 0 0 0 0,-1 1 0 0 0,1-22 0 0 0,-2 10 46 0 0,-1-1 0 0 0,-2 1 1 0 0,0 0-1 0 0,-2 0 0 0 0,-7-27 0 0 0,9 45-270 0 0,0 1-1 0 0,0 0 0 0 0,-1-1 0 0 0,0 1 0 0 0,-1 0 0 0 0,1 0 1 0 0,-1 1-1 0 0,-1-1 0 0 0,1 1 0 0 0,-1 0 0 0 0,0 0 0 0 0,-1 1 1 0 0,1-1-1 0 0,-1 1 0 0 0,0 0 0 0 0,-1 1 0 0 0,1-1 0 0 0,-1 1 1 0 0,0 1-1 0 0,0-1 0 0 0,-11-3 0 0 0,17 6-169 0 0,0 1 0 0 0,0-1-1 0 0,-1 1 1 0 0,1 0 0 0 0,0-1-1 0 0,0 1 1 0 0,0 0 0 0 0,-1 0 0 0 0,1 0-1 0 0,0 0 1 0 0,0 0 0 0 0,0 0 0 0 0,-1 0-1 0 0,1 0 1 0 0,0 0 0 0 0,0 1-1 0 0,0-1 1 0 0,0 0 0 0 0,-1 1 0 0 0,1-1-1 0 0,0 1 1 0 0,-2 0 0 0 0,-1 5-908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4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4 9690 0 0,'0'0'79'0'0,"0"0"-1"0"0,0 0 1 0 0,0-1 0 0 0,0 1 0 0 0,0 0-1 0 0,0 0 1 0 0,0 0 0 0 0,0 0-1 0 0,0 0 1 0 0,0-1 0 0 0,0 1 0 0 0,-1 0-1 0 0,1 0 1 0 0,0 0 0 0 0,0 0-1 0 0,0 0 1 0 0,0 0 0 0 0,0-1 0 0 0,-1 1-1 0 0,1 0 1 0 0,0 0 0 0 0,0 0-1 0 0,0 0 1 0 0,0 0 0 0 0,-1 0 0 0 0,1 0-1 0 0,0 0 1 0 0,0 0 0 0 0,0 0-1 0 0,0 0 1 0 0,-1 0 0 0 0,1 0 0 0 0,0 0-1 0 0,0 0 1 0 0,0 0 0 0 0,0 0-1 0 0,-1 0 1 0 0,1 0 0 0 0,0 0 0 0 0,0 0-1 0 0,0 0 1 0 0,0 0 0 0 0,-1 0-1 0 0,1 1 1 0 0,0-1 0 0 0,0 0 0 0 0,0 0-1 0 0,0 0 1 0 0,0 0 0 0 0,-1 0-1 0 0,1 0 1 0 0,0 0 0 0 0,0 1 0 0 0,0-1-1 0 0,0 0 1 0 0,0 0 0 0 0,0 0-1 0 0,0 0 1 0 0,0 1 0 0 0,-12 17-19 0 0,-7 25-1861 0 0,3 5 1690 0 0,3 0 0 0 0,2 1 0 0 0,3 0 1 0 0,1 1-1 0 0,2 0 0 0 0,3 0 0 0 0,6 72 0 0 0,-3-112 122 0 0,1 0 1 0 0,0 0-1 0 0,0 0 0 0 0,2-1 1 0 0,-1 1-1 0 0,1-1 0 0 0,0 0 1 0 0,1 0-1 0 0,8 12 0 0 0,-12-19 8 0 0,1 0-1 0 0,0 0 1 0 0,0 0-1 0 0,-1 0 1 0 0,2 0-1 0 0,-1 0 1 0 0,0-1-1 0 0,0 1 1 0 0,0-1 0 0 0,1 1-1 0 0,-1-1 1 0 0,1 0-1 0 0,-1 0 1 0 0,1 0-1 0 0,-1 0 1 0 0,4 0-1 0 0,-3-1 30 0 0,0 0 0 0 0,-1 0 1 0 0,1-1-1 0 0,0 1 0 0 0,0-1 0 0 0,0 1 0 0 0,0-1 0 0 0,-1 0 0 0 0,1 0 0 0 0,0 0 0 0 0,-1-1 0 0 0,1 1 0 0 0,-1-1 0 0 0,1 1 0 0 0,-1-1 1 0 0,0 0-1 0 0,0 0 0 0 0,3-3 0 0 0,5-5 239 0 0,-1-1 0 0 0,-1 0 0 0 0,0 0 1 0 0,0-1-1 0 0,-1 0 0 0 0,-1 0 0 0 0,0-1 1 0 0,-1 0-1 0 0,0 0 0 0 0,-1 0 0 0 0,0 0 0 0 0,2-17 1 0 0,-2 0 99 0 0,0 0 1 0 0,-2-1-1 0 0,-1 1 1 0 0,-5-45 0 0 0,2 53-177 0 0,-1 1 0 0 0,-1 0 0 0 0,-1 1 1 0 0,-10-27-1 0 0,12 40-169 0 0,1 1-1 0 0,-1-1 1 0 0,0 1 0 0 0,-1 0 0 0 0,1 0-1 0 0,-1 0 1 0 0,0 1 0 0 0,-1-1-1 0 0,1 1 1 0 0,-1 0 0 0 0,0 0-1 0 0,0 1 1 0 0,-1-1 0 0 0,1 1 0 0 0,-1 0-1 0 0,0 1 1 0 0,-7-4 0 0 0,13 7-111 0 0,0 0 0 0 0,-1-1-1 0 0,1 1 1 0 0,-1 0 0 0 0,1 0 0 0 0,-1-1 0 0 0,1 1 0 0 0,-1 0 0 0 0,1 0 0 0 0,-1 0 0 0 0,1 0 0 0 0,-1 0 0 0 0,1 0 0 0 0,-1 0-1 0 0,0 0 1 0 0,1 0 0 0 0,-1 0 0 0 0,1 0 0 0 0,-1 0 0 0 0,1 0 0 0 0,-1 0 0 0 0,1 0 0 0 0,-1 1 0 0 0,1-1 0 0 0,-1 0 0 0 0,1 0-1 0 0,-1 0 1 0 0,1 1 0 0 0,0-1 0 0 0,-1 0 0 0 0,1 1 0 0 0,-1-1 0 0 0,1 1 0 0 0,0-1 0 0 0,-1 0 0 0 0,1 1 0 0 0,0-1-1 0 0,-1 1 1 0 0,1-1 0 0 0,0 1 0 0 0,0-1 0 0 0,-1 1 0 0 0,1-1 0 0 0,0 1 0 0 0,0-1 0 0 0,0 1 0 0 0,0-1 0 0 0,0 1 0 0 0,0-1-1 0 0,0 2 1 0 0,-1 6-1258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4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14 251 6457 0 0,'-7'-10'7134'0'0,"3"-3"-4032"0"0,2-24-3609 0 0,2 32 1085 0 0,1 1-582 0 0,0 0 1 0 0,0-1 0 0 0,0 1 0 0 0,0 0-1 0 0,1 0 1 0 0,0 0 0 0 0,0 0 0 0 0,0 1-1 0 0,0-1 1 0 0,1 0 0 0 0,-1 1 0 0 0,1 0-1 0 0,0 0 1 0 0,0-1 0 0 0,7-4 0 0 0,-4 2-20 0 0,16-17-83 0 0,-5 5-189 0 0,29-25 1 0 0,-42 40 203 0 0,0-1 0 0 0,1 1 0 0 0,-1 0 1 0 0,1 1-1 0 0,0-1 0 0 0,0 1 0 0 0,-1 0 1 0 0,1 0-1 0 0,1 0 0 0 0,-1 1 0 0 0,0-1 1 0 0,11 0-1 0 0,-14 2 61 0 0,0 0 1 0 0,0 0-1 0 0,-1 1 1 0 0,1-1-1 0 0,0 0 1 0 0,0 1-1 0 0,0-1 1 0 0,0 1-1 0 0,-1-1 1 0 0,1 1-1 0 0,0 0 1 0 0,-1 0-1 0 0,1 0 1 0 0,0 0-1 0 0,-1 0 1 0 0,1 0-1 0 0,-1 1 1 0 0,0-1-1 0 0,1 0 1 0 0,-1 1-1 0 0,2 1 1 0 0,-1 1 2 0 0,0 0 0 0 0,0 0-1 0 0,-1 0 1 0 0,1 0 0 0 0,-1 0 0 0 0,0 0 0 0 0,0 0 0 0 0,0 0 0 0 0,0 6 0 0 0,0 5 6 0 0,-1 1 1 0 0,-1 0-1 0 0,0-1 0 0 0,-5 20 1 0 0,-13 69-146 0 0,-24 111-150 0 0,0-77 553 0 0,40-130-187 0 0,2-3 10 0 0,-1 0 1 0 0,0-1-1 0 0,0 1 1 0 0,0 0-1 0 0,-1-1 1 0 0,-4 7 1901 0 0,8-16-1864 0 0,2-2-173 0 0,0 0-1 0 0,0 0 0 0 0,1 0 1 0 0,0 1-1 0 0,0-1 0 0 0,0 1 1 0 0,1 0-1 0 0,0 1 0 0 0,0-1 1 0 0,1 1-1 0 0,-1 0 0 0 0,1 0 1 0 0,9-6-1 0 0,-6 6-154 0 0,0 0 0 0 0,0 0 0 0 0,1 1 0 0 0,-1 0 0 0 0,1 1 0 0 0,0 0 0 0 0,0 1 0 0 0,0 0 0 0 0,18-2 0 0 0,-25 4 114 0 0,79-7 433 0 0,-74 5-836 0 0,1 1 1 0 0,0-1 0 0 0,-1-1 0 0 0,1 1-1 0 0,-1-1 1 0 0,16-9 0 0 0,-14 5-1209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4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28 13867 0 0,'-1'-1'221'0'0,"0"-1"0"0"0,0 0 0 0 0,-1 0 0 0 0,1 1 0 0 0,0-1 0 0 0,-1 1 0 0 0,0-1 0 0 0,1 1 0 0 0,-1-1 0 0 0,0 1 0 0 0,0 0 0 0 0,1 0 0 0 0,-1 0 0 0 0,0 0 0 0 0,0 0 0 0 0,0 1 0 0 0,0-1 0 0 0,0 0 0 0 0,0 1 0 0 0,-1-1 0 0 0,-3 1 0 0 0,0-1-182 0 0,0 0 0 0 0,-1 1 0 0 0,1 0 0 0 0,0 0 0 0 0,-1 1 1 0 0,-7 1-1 0 0,2 2-217 0 0,0 0 0 0 0,0 1 0 0 0,1 1-1 0 0,-1 0 1 0 0,1 0 0 0 0,1 1 0 0 0,-1 0 0 0 0,1 1 0 0 0,-17 17 0 0 0,11-8-65 0 0,0 1 0 0 0,1 1 0 0 0,0 0 0 0 0,-14 28 0 0 0,22-35 171 0 0,2-1-1 0 0,0 1 0 0 0,0 0 0 0 0,1 1 1 0 0,1-1-1 0 0,0 1 0 0 0,0-1 0 0 0,2 1 0 0 0,-1 0 1 0 0,2 0-1 0 0,-1 0 0 0 0,2 0 0 0 0,3 21 0 0 0,-3-26 16 0 0,1-1 0 0 0,0 0-1 0 0,0 1 1 0 0,1-1 0 0 0,0 0-1 0 0,0 0 1 0 0,0-1 0 0 0,1 1-1 0 0,0-1 1 0 0,1 1 0 0 0,-1-1-1 0 0,1-1 1 0 0,0 1 0 0 0,1-1-1 0 0,-1 1 1 0 0,1-2 0 0 0,0 1-1 0 0,0-1 1 0 0,1 0 0 0 0,-1 0-1 0 0,1 0 1 0 0,0-1 0 0 0,0 0-1 0 0,10 2 1 0 0,-3-1-73 0 0,0-1 0 0 0,0-1-1 0 0,0-1 1 0 0,0 0 0 0 0,0-1 0 0 0,0 0 0 0 0,20-3-1 0 0,-6-2-705 0 0,0-1 0 0 0,44-16 0 0 0,-18 3-607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5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5985 0 0,'0'0'3453'0'0,"0"15"-9665"0"0,4-3 5419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6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0 362 376 0 0,'2'36'14567'0'0,"-3"-41"-13159"0"0,0-20-1322 0 0,2 1 0 0 0,0 0-1 0 0,1 0 1 0 0,2 0-1 0 0,0 0 1 0 0,2 0-1 0 0,8-23 1 0 0,-14 45-134 0 0,1 0 1 0 0,0 0-1 0 0,-1 1 0 0 0,1-1 1 0 0,0 0-1 0 0,0 0 1 0 0,0 1-1 0 0,0-1 1 0 0,0 1-1 0 0,1-1 1 0 0,-1 1-1 0 0,0 0 1 0 0,1-1-1 0 0,2-1 1 0 0,-3 3-24 0 0,0-1 0 0 0,0 1 1 0 0,-1 0-1 0 0,1 0 1 0 0,0 0-1 0 0,0 0 1 0 0,-1 0-1 0 0,1 0 1 0 0,0 0-1 0 0,0 0 0 0 0,-1 0 1 0 0,1 0-1 0 0,0 0 1 0 0,0 0-1 0 0,-1 1 1 0 0,1-1-1 0 0,0 0 1 0 0,-1 0-1 0 0,1 1 0 0 0,0-1 1 0 0,-1 1-1 0 0,1-1 1 0 0,0 0-1 0 0,-1 1 1 0 0,2 0-1 0 0,1 3-70 0 0,0-1 1 0 0,0 1-1 0 0,-1 0 1 0 0,1 0-1 0 0,-1 0 0 0 0,1 0 1 0 0,-1 0-1 0 0,-1 1 1 0 0,1-1-1 0 0,1 8 0 0 0,1 8 236 0 0,-1 0 0 0 0,-2 0-1 0 0,0 29 3294 0 0,0-55-2535 0 0,8-28-829 0 0,1 1 0 0 0,21-50 0 0 0,2-3-85 0 0,-31 81 29 0 0,14-36 49 0 0,-16 39-59 0 0,1 0 1 0 0,0 0-1 0 0,0 1 1 0 0,0-1-1 0 0,0 0 1 0 0,0 1-1 0 0,0-1 0 0 0,0 1 1 0 0,1-1-1 0 0,-1 1 1 0 0,1-1-1 0 0,-1 1 1 0 0,1 0-1 0 0,-1 0 1 0 0,1 0-1 0 0,0 0 1 0 0,3-2-1 0 0,-4 4 0 0 0,0-1 0 0 0,1 1 0 0 0,-1-1 0 0 0,0 1 0 0 0,0-1-1 0 0,0 1 1 0 0,0 0 0 0 0,0-1 0 0 0,0 1 0 0 0,0 0 0 0 0,0 0 0 0 0,0 0 0 0 0,0 0-1 0 0,0 0 1 0 0,-1 0 0 0 0,1 0 0 0 0,0 0 0 0 0,-1 0 0 0 0,1 0 0 0 0,0 1-1 0 0,-1-1 1 0 0,0 0 0 0 0,1 0 0 0 0,-1 2 0 0 0,13 36-351 0 0,-12-36 356 0 0,28 143 15 0 0,-21-97-1673 0 0,19 68 0 0 0,-22-102 1607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29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 4689 0 0,'0'0'9382'0'0,"-1"3"-9271"0"0,-5 54-193 0 0,2 100 1 0 0,4-119 209 0 0,14 340 762 0 0,-14-371-1129 0 0,1-1 1 0 0,0 0 0 0 0,0 0-1 0 0,1 0 1 0 0,-1 0 0 0 0,1 0 0 0 0,1 0-1 0 0,2 7 1 0 0,1-5 165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0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115 100 1536 0 0,'0'0'1930'0'0,"1"-29"4734"0"0,-1 24-7210 0 0,5-25 3617 0 0,-5 27-2220 0 0,0 0 0 0 0,0 0 0 0 0,0 0 0 0 0,0 0 1 0 0,0 0-1 0 0,-1 0 0 0 0,1 0 0 0 0,-2-5 0 0 0,2 8-858 0 0,-1 0-1 0 0,1 0 1 0 0,0-1 0 0 0,0 1-1 0 0,-1 0 1 0 0,1 0 0 0 0,0-1 0 0 0,-1 1-1 0 0,1 0 1 0 0,0 0 0 0 0,-1 0-1 0 0,1-1 1 0 0,0 1 0 0 0,-1 0-1 0 0,1 0 1 0 0,-1 0 0 0 0,1 0-1 0 0,0 0 1 0 0,-1 0 0 0 0,1 0 0 0 0,-1 0-1 0 0,1 0 1 0 0,0 0 0 0 0,-1 0-1 0 0,1 0 1 0 0,0 0 0 0 0,-1 0-1 0 0,1 0 1 0 0,-1 0 0 0 0,1 1-1 0 0,0-1 1 0 0,-1 0 0 0 0,1 0 0 0 0,0 0-1 0 0,-1 1 1 0 0,1-1 0 0 0,0 0-1 0 0,-1 0 1 0 0,1 1 0 0 0,0-1-1 0 0,-1 1 1 0 0,-11 12-246 0 0,-5 26 128 0 0,2 1 1 0 0,1 0-1 0 0,2 1 0 0 0,2 0 1 0 0,2 1-1 0 0,1 0 1 0 0,3 0-1 0 0,0 54 0 0 0,4-90 39 0 0,1 1 0 0 0,0-1 0 0 0,0 0 0 0 0,0 1-1 0 0,0-1 1 0 0,1 0 0 0 0,0 0 0 0 0,1 0 0 0 0,-1 0 0 0 0,1 0-1 0 0,0-1 1 0 0,1 1 0 0 0,-1-1 0 0 0,6 6 0 0 0,-7-8 18 0 0,1-1 0 0 0,0 1 1 0 0,0-1-1 0 0,0 0 1 0 0,0 0-1 0 0,0 0 0 0 0,0 0 1 0 0,0-1-1 0 0,0 1 1 0 0,1-1-1 0 0,-1 0 0 0 0,1 0 1 0 0,-1 0-1 0 0,1 0 1 0 0,-1-1-1 0 0,1 1 0 0 0,0-1 1 0 0,-1 0-1 0 0,1 0 1 0 0,-1 0-1 0 0,1-1 0 0 0,0 1 1 0 0,-1-1-1 0 0,1 0 1 0 0,-1 0-1 0 0,5-2 0 0 0,4-2 128 0 0,-1 0 0 0 0,0-1 0 0 0,0-1 0 0 0,0 1 1 0 0,-1-2-1 0 0,0 0 0 0 0,0 0 0 0 0,-1 0 0 0 0,0-1 0 0 0,-1-1 0 0 0,0 0 0 0 0,0 0 0 0 0,-1 0 0 0 0,0-1 0 0 0,-1 0 0 0 0,0 0 0 0 0,-1-1 0 0 0,7-19 0 0 0,-9 20 154 0 0,1 0 0 0 0,-1-1-1 0 0,-1 0 1 0 0,0 1 0 0 0,-1-1-1 0 0,0 0 1 0 0,-1 0 0 0 0,0 0-1 0 0,-1 0 1 0 0,0 0 0 0 0,-1 1-1 0 0,-1-1 1 0 0,1 0 0 0 0,-2 1-1 0 0,0 0 1 0 0,0 0 0 0 0,-1 0-1 0 0,0 0 1 0 0,-12-17 0 0 0,6 14-206 0 0,-1 1 0 0 0,0 0 0 0 0,0 1 0 0 0,-2 0 1 0 0,1 1-1 0 0,-2 0 0 0 0,1 1 0 0 0,-19-9 0 0 0,31 31-10369 0 0,3-2 6688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1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113 160 7338 0 0,'-3'-2'579'0'0,"1"-1"-1"0"0,0 0 1 0 0,0 0 0 0 0,1 0 0 0 0,-1 0 0 0 0,1 0 0 0 0,-1-1 0 0 0,1 1 0 0 0,0 0 0 0 0,0-1 0 0 0,1 1 0 0 0,-2-6 0 0 0,-7-24 5024 0 0,2 35-5151 0 0,4 1-495 0 0,0-1 0 0 0,0 1 0 0 0,0 0-1 0 0,0 0 1 0 0,1 0 0 0 0,-1 0 0 0 0,1 0 0 0 0,0 0 0 0 0,0 1 0 0 0,0-1-1 0 0,1 1 1 0 0,-1 0 0 0 0,1-1 0 0 0,-2 7 0 0 0,-13 66-538 0 0,11-48 496 0 0,-3 19-69 0 0,-3 49 0 0 0,10-80 88 0 0,0 1-1 0 0,2 0 1 0 0,0 0 0 0 0,1 0 0 0 0,0 0 0 0 0,7 23 0 0 0,-8-37-1 0 0,0 0-1 0 0,0 0 1 0 0,1 0 0 0 0,-1 0 0 0 0,1 0 0 0 0,-1-1 0 0 0,1 1 0 0 0,0 0 0 0 0,0-1 0 0 0,0 1-1 0 0,0-1 1 0 0,0 0 0 0 0,1 0 0 0 0,-1 0 0 0 0,1 0 0 0 0,-1 0 0 0 0,1 0 0 0 0,0-1-1 0 0,0 1 1 0 0,0-1 0 0 0,0 0 0 0 0,0 0 0 0 0,0 0 0 0 0,0 0 0 0 0,0 0 0 0 0,0-1 0 0 0,6 1-1 0 0,-4-1 36 0 0,0-1-1 0 0,-1 1 0 0 0,1-1 0 0 0,-1 0 0 0 0,1 0 0 0 0,-1-1 0 0 0,0 1 0 0 0,1-1 0 0 0,-1 0 0 0 0,0 0 0 0 0,0-1 1 0 0,0 1-1 0 0,0-1 0 0 0,-1 0 0 0 0,1 0 0 0 0,-1 0 0 0 0,1 0 0 0 0,4-7 0 0 0,2-5 145 0 0,0 0 1 0 0,-1-1-1 0 0,-1 0 1 0 0,0 0-1 0 0,-2-1 0 0 0,0 1 1 0 0,0-2-1 0 0,-2 1 0 0 0,5-34 1 0 0,-6 30 60 0 0,-2-1 0 0 0,0 1 0 0 0,-2 0 0 0 0,0 0 0 0 0,-1-1 1 0 0,-1 1-1 0 0,-1 1 0 0 0,-8-23 0 0 0,8 32-47 0 0,0 0 1 0 0,-1 1-1 0 0,-1-1 0 0 0,0 1 0 0 0,0 0 1 0 0,-8-9-1 0 0,11 15-102 0 0,0 0 0 0 0,0 1 0 0 0,0-1 0 0 0,-1 1 0 0 0,1 0 0 0 0,-1 0 0 0 0,0 0 0 0 0,0 1 0 0 0,0-1 0 0 0,0 1 0 0 0,0 0 0 0 0,0 0 0 0 0,-1 0 0 0 0,1 1 0 0 0,-1 0 0 0 0,1-1 0 0 0,-9 0 0 0 0,12 2-245 0 0,-2 12-2552 0 0,3-11 2663 0 0,0 0 1 0 0,-1 0-1 0 0,1 0 1 0 0,0 0-1 0 0,-1 0 1 0 0,1 0-1 0 0,0-1 1 0 0,0 1 0 0 0,0 0-1 0 0,0 0 1 0 0,0 0-1 0 0,0 0 1 0 0,0 0-1 0 0,0 0 1 0 0,0 0-1 0 0,1 1 1 0 0,2 10-1545 0 0,0 3-314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1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0 13851 0 0,'0'0'2931'0'0,"-4"5"-1749"0"0,-7 8-1061 0 0,1 0-1 0 0,1 1 1 0 0,0 1 0 0 0,1 0 0 0 0,1 0 0 0 0,0 0-1 0 0,1 1 1 0 0,-6 24 0 0 0,1 6-469 0 0,-10 87 1 0 0,19-112 248 0 0,1 0 0 0 0,0 0-1 0 0,2 1 1 0 0,0-1 0 0 0,9 40 0 0 0,-8-54 18 0 0,0 0 0 0 0,1 0 0 0 0,-1 0 0 0 0,1 0 0 0 0,1-1 1 0 0,-1 1-1 0 0,1-1 0 0 0,0 0 0 0 0,6 6 0 0 0,-7-8-23 0 0,1-1 0 0 0,-1 0 0 0 0,1 0-1 0 0,0 0 1 0 0,0 0 0 0 0,0-1 0 0 0,1 0 0 0 0,-1 1 0 0 0,1-1 0 0 0,-1-1 0 0 0,1 1-1 0 0,-1-1 1 0 0,1 0 0 0 0,0 0 0 0 0,5 0 0 0 0,-7 0 88 0 0,0-1-1 0 0,1 0 1 0 0,-1 0 0 0 0,0-1 0 0 0,0 1-1 0 0,0-1 1 0 0,0 0 0 0 0,0 1 0 0 0,1-1 0 0 0,-1-1-1 0 0,-1 1 1 0 0,1 0 0 0 0,0-1 0 0 0,0 1-1 0 0,3-3 1 0 0,-1 0 84 0 0,0-1 0 0 0,-1 1 1 0 0,1-1-1 0 0,-1 0 0 0 0,0 0 0 0 0,0 0 0 0 0,3-7 1 0 0,2-5 274 0 0,0-2 0 0 0,-1 1 1 0 0,9-36-1 0 0,-8 21-33 0 0,-1-1 1 0 0,-2 0-1 0 0,-1 0 1 0 0,1-46-1 0 0,-6 66-151 0 0,-1-1 0 0 0,-1 1 0 0 0,0 0 1 0 0,0 0-1 0 0,-9-23 0 0 0,9 29-34 0 0,-2 0 1 0 0,1 1-1 0 0,-1-1 0 0 0,-1 1 1 0 0,1 0-1 0 0,-1 0 1 0 0,0 0-1 0 0,-1 1 0 0 0,1-1 1 0 0,-11-7-1 0 0,15 13-144 0 0,1 0-1 0 0,-1 1 1 0 0,0-1-1 0 0,1 0 1 0 0,-1 0-1 0 0,0 1 0 0 0,1-1 1 0 0,-1 1-1 0 0,0-1 1 0 0,0 1-1 0 0,0-1 1 0 0,0 1-1 0 0,0-1 1 0 0,0 1-1 0 0,1 0 1 0 0,-1 0-1 0 0,0-1 1 0 0,0 1-1 0 0,0 0 1 0 0,0 0-1 0 0,0 0 1 0 0,0 0-1 0 0,0 0 1 0 0,0 0-1 0 0,0 0 1 0 0,0 0-1 0 0,0 1 1 0 0,0-1-1 0 0,0 0 1 0 0,0 1-1 0 0,0-1 1 0 0,0 0-1 0 0,0 1 1 0 0,1-1-1 0 0,-1 1 1 0 0,0-1-1 0 0,0 1 0 0 0,1 0 1 0 0,-1-1-1 0 0,0 1 1 0 0,0 0-1 0 0,1-1 1 0 0,-1 1-1 0 0,1 0 1 0 0,-1 0-1 0 0,1 0 1 0 0,-1 0-1 0 0,1-1 1 0 0,-1 1-1 0 0,1 2 1 0 0,-2 2-461 0 0,0 0 0 0 0,1 1 0 0 0,0-1 0 0 0,0 1 0 0 0,0-1 1 0 0,1 1-1 0 0,0 10 0 0 0,3 3-842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1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138 131 12011 0 0,'-15'32'6374'0'0,"0"6"-3400"0"0,-60 172-3679 0 0,67-184 636 0 0,1-1 1 0 0,1 1 0 0 0,1 1-1 0 0,2-1 1 0 0,0 1 0 0 0,3 46-1 0 0,0-62-3 0 0,2 0 1 0 0,0-1-1 0 0,0 1 0 0 0,1 0 0 0 0,0-1 0 0 0,0 1 0 0 0,2-1 0 0 0,7 14 0 0 0,-9-18-29 0 0,1 0-1 0 0,0-1 0 0 0,1 1 1 0 0,0-1-1 0 0,-1 0 0 0 0,2-1 1 0 0,-1 1-1 0 0,0-1 1 0 0,1 0-1 0 0,0 0 0 0 0,0 0 1 0 0,0-1-1 0 0,0 0 0 0 0,10 3 1 0 0,-8-4 69 0 0,0 1 0 0 0,1-2 1 0 0,-1 1-1 0 0,1-1 0 0 0,-1-1 0 0 0,1 1 0 0 0,-1-1 1 0 0,1-1-1 0 0,-1 0 0 0 0,1 0 0 0 0,-1-1 1 0 0,0 1-1 0 0,0-2 0 0 0,1 1 0 0 0,-2-1 1 0 0,1-1-1 0 0,0 1 0 0 0,0-1 0 0 0,-1-1 1 0 0,0 1-1 0 0,0-1 0 0 0,0-1 0 0 0,-1 1 0 0 0,7-8 1 0 0,1-2 196 0 0,0-1 1 0 0,0 0-1 0 0,-2-1 0 0 0,0 0 1 0 0,-1-1-1 0 0,-1 0 1 0 0,-1-1-1 0 0,12-34 1 0 0,-10 22 28 0 0,-2-1 1 0 0,-1-1 0 0 0,-2 1 0 0 0,-1-1-1 0 0,-2 0 1 0 0,0-44 0 0 0,-4 60-100 0 0,0 0 1 0 0,-1-1-1 0 0,-1 1 0 0 0,-1 0 1 0 0,0 0-1 0 0,-1 1 0 0 0,-1-1 1 0 0,0 1-1 0 0,-1 0 0 0 0,-1 1 1 0 0,-1 0-1 0 0,0 0 0 0 0,-21-25 1 0 0,25 33-130 0 0,-2 1 0 0 0,1 0 0 0 0,-1 0 0 0 0,0 1 1 0 0,-12-8-1 0 0,16 11-240 0 0,-1 1-1 0 0,1-1 1 0 0,-1 1 0 0 0,1 0-1 0 0,-1 0 1 0 0,1 0 0 0 0,-5 0-1 0 0,6 0-162 0 0,0 1 0 0 0,-1 0 0 0 0,1 0 0 0 0,0 1-1 0 0,0-1 1 0 0,0 0 0 0 0,0 1 0 0 0,0-1 0 0 0,0 1 0 0 0,0 0-1 0 0,0 0 1 0 0,0-1 0 0 0,-3 3 0 0 0,-8 5-2752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2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0 218 11995 0 0,'0'0'5573'0'0,"2"2"-6364"0"0,1 2 711 0 0,0 0-1 0 0,0 1 1 0 0,-1-1 0 0 0,1 1 0 0 0,-1-1-1 0 0,0 1 1 0 0,0 0 0 0 0,-1 0 0 0 0,1 0-1 0 0,0 6 1 0 0,7 59 230 0 0,-8-58-96 0 0,2 37 289 0 0,-4-32 2720 0 0,4-57-3162 0 0,-2 9 23 0 0,1 1-1 0 0,1-1 1 0 0,2 1-1 0 0,1 0 1 0 0,16-46 0 0 0,-21 74 44 0 0,-1-1 1 0 0,1 1 0 0 0,0 0-1 0 0,0 0 1 0 0,0 0-1 0 0,1 0 1 0 0,-1 0 0 0 0,0 0-1 0 0,1 0 1 0 0,-1 1-1 0 0,1-1 1 0 0,0 0 0 0 0,-1 1-1 0 0,1-1 1 0 0,0 1-1 0 0,0 0 1 0 0,0-1 0 0 0,0 1-1 0 0,0 0 1 0 0,4-1 0 0 0,-4 2-22 0 0,0 0 1 0 0,0 0 0 0 0,0 0-1 0 0,0 1 1 0 0,0-1 0 0 0,0 1 0 0 0,0-1-1 0 0,-1 1 1 0 0,1 0 0 0 0,0-1 0 0 0,0 1-1 0 0,0 0 1 0 0,-1 0 0 0 0,1 0 0 0 0,-1 0-1 0 0,1 1 1 0 0,0-1 0 0 0,-1 0 0 0 0,0 1-1 0 0,1-1 1 0 0,-1 1 0 0 0,0-1 0 0 0,0 1-1 0 0,1 2 1 0 0,7 10 125 0 0,0 1 0 0 0,-1 0 0 0 0,0 1 0 0 0,-2 0 1 0 0,0 0-1 0 0,0 1 0 0 0,-2-1 0 0 0,0 1 0 0 0,-1 0 0 0 0,-1 0 0 0 0,1 25 0 0 0,-3-62 2687 0 0,7-67-3000 0 0,-2 40 214 0 0,11-56-47 0 0,-14 92 55 0 0,1-1 0 0 0,1 1 1 0 0,0-1-1 0 0,0 1 0 0 0,1 1 1 0 0,9-16-1 0 0,-13 26 3 0 0,-1-1-1 0 0,0 0 1 0 0,1 0 0 0 0,-1 0 0 0 0,1 1-1 0 0,-1-1 1 0 0,1 0 0 0 0,-1 1 0 0 0,1-1-1 0 0,0 1 1 0 0,-1-1 0 0 0,1 1 0 0 0,0-1-1 0 0,0 1 1 0 0,-1-1 0 0 0,1 1 0 0 0,0-1-1 0 0,0 1 1 0 0,0 0 0 0 0,-1 0 0 0 0,1-1-1 0 0,0 1 1 0 0,0 0 0 0 0,0 0 0 0 0,0 0-1 0 0,0 0 1 0 0,-1 0 0 0 0,2 0 0 0 0,0 1-4 0 0,-1-1 1 0 0,1 1-1 0 0,-1 0 0 0 0,0 0 1 0 0,1 0-1 0 0,-1 0 1 0 0,0 0-1 0 0,0 0 1 0 0,1 0-1 0 0,-1 1 1 0 0,0-1-1 0 0,0 0 1 0 0,1 3-1 0 0,4 7 0 0 0,-1-1 1 0 0,-1 1-1 0 0,5 13 1 0 0,-9-22 31 0 0,18 61 85 0 0,-15-48-260 0 0,0 0 0 0 0,1 0-1 0 0,1 0 1 0 0,1-1 0 0 0,0 1-1 0 0,1-1 1 0 0,15 23 0 0 0,-15-32-3173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3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96 8842 0 0,'-6'-2'1752'0'0,"-5"-4"7156"0"0,11 0-5902 0 0,5-6-3725 0 0,-3 8 681 0 0,1-1 0 0 0,-1 1 0 0 0,1 0-1 0 0,1 0 1 0 0,-1 0 0 0 0,0 0 0 0 0,1 0 0 0 0,0 1 0 0 0,0-1 0 0 0,0 1 0 0 0,0 0 0 0 0,0 0 0 0 0,1 1 0 0 0,6-4 0 0 0,-5 4 3 0 0,1 0 0 0 0,-1-1 1 0 0,1 2-1 0 0,0-1 0 0 0,0 1 0 0 0,-1 0 1 0 0,1 1-1 0 0,13 0 0 0 0,-18 0 17 0 0,0 1 0 0 0,0-1 0 0 0,1 1 0 0 0,-1-1-1 0 0,0 1 1 0 0,0 0 0 0 0,0 0 0 0 0,0-1 0 0 0,0 2 0 0 0,0-1-1 0 0,-1 0 1 0 0,1 0 0 0 0,0 1 0 0 0,0-1 0 0 0,-1 1 0 0 0,1-1 0 0 0,-1 1-1 0 0,1-1 1 0 0,-1 1 0 0 0,0 0 0 0 0,0 0 0 0 0,0 0 0 0 0,0 0 0 0 0,0 0-1 0 0,0 0 1 0 0,0 0 0 0 0,-1 0 0 0 0,1 0 0 0 0,-1 0 0 0 0,1 0-1 0 0,-1 3 1 0 0,1 14-17 0 0,0-1-1 0 0,-2 1 0 0 0,-4 33 1 0 0,3-39 32 0 0,0 1 1 0 0,1 0-1 0 0,0 0 1 0 0,1 0-1 0 0,1 0 1 0 0,0 0-1 0 0,6 24 1 0 0,-7-36-21 0 0,1 1 1 0 0,0 0-1 0 0,0-1 1 0 0,1 1 0 0 0,-1-1-1 0 0,1 1 1 0 0,-1-1 0 0 0,1 0-1 0 0,0 1 1 0 0,0-1-1 0 0,-1 0 1 0 0,2 0 0 0 0,-1 0-1 0 0,0 0 1 0 0,0-1 0 0 0,1 1-1 0 0,4 2 1 0 0,-3-2-6 0 0,1-1-1 0 0,-1 0 1 0 0,1 1 0 0 0,0-1 0 0 0,-1-1 0 0 0,1 1-1 0 0,0-1 1 0 0,0 0 0 0 0,-1 0 0 0 0,6-1 0 0 0,2-1-23 0 0,0 0-1 0 0,0-1 1 0 0,-1 0 0 0 0,1-1 0 0 0,-1 0 0 0 0,0-1 0 0 0,17-10 0 0 0,47-26-3112 0 0,-54 29 1753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3:34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84 3033 0 0,'-2'-25'7310'0'0,"1"21"-6871"0"0,0-1 0 0 0,1 1 0 0 0,0-1-1 0 0,0 1 1 0 0,0-1 0 0 0,0 1 0 0 0,1 0 0 0 0,-1-1-1 0 0,1 1 1 0 0,0 0 0 0 0,3-6 1047 0 0,6 29-1430 0 0,-10 9 151 0 0,0-1 0 0 0,-2 0 0 0 0,-10 49 1 0 0,-12 27-2700 0 0,21-88 1605 0 0,-6 18-875 0 0,-5 1-612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5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24 161 9122 0 0,'0'0'48'0'0,"-1"-1"1"0"0,1 1-1 0 0,-1 0 0 0 0,1-1 0 0 0,0 1 1 0 0,-1 0-1 0 0,1-1 0 0 0,-1 1 0 0 0,1 0 1 0 0,-1 0-1 0 0,0-1 0 0 0,1 1 1 0 0,-1 0-1 0 0,1 0 0 0 0,-1 0 0 0 0,1 0 1 0 0,-1 0-1 0 0,1 0 0 0 0,-1 0 0 0 0,0 0 1 0 0,1 0-1 0 0,-1 0 0 0 0,1 0 1 0 0,-1 0-1 0 0,1 0 0 0 0,-1 1 0 0 0,1-1 1 0 0,-1 0-1 0 0,0 0 0 0 0,1 0 1 0 0,-1 1-1 0 0,1-1 0 0 0,0 0 0 0 0,-1 1 1 0 0,1-1-1 0 0,-1 1 0 0 0,1-1 0 0 0,-1 0 1 0 0,1 1-1 0 0,-1 0 0 0 0,-1 25-3627 0 0,3-15 3660 0 0,-2 26-623 0 0,0-8 828 0 0,2-1 0 0 0,0 1 0 0 0,11 53 5998 0 0,6-130-1379 0 0,-14 32-4904 0 0,1 1 1 0 0,0-1-1 0 0,2 2 0 0 0,0-1 1 0 0,0 0-1 0 0,1 1 0 0 0,1 1 1 0 0,16-20-1 0 0,-22 29-134 0 0,0 0 0 0 0,1 0 1 0 0,0 1-1 0 0,0-1 0 0 0,0 1 0 0 0,0 0 0 0 0,0 0 0 0 0,1 1 1 0 0,-1-1-1 0 0,1 1 0 0 0,0 0 0 0 0,-1 0 0 0 0,1 0 0 0 0,0 1 0 0 0,0 0 1 0 0,0 0-1 0 0,0 0 0 0 0,1 1 0 0 0,-1-1 0 0 0,0 1 0 0 0,0 0 1 0 0,0 1-1 0 0,0-1 0 0 0,0 1 0 0 0,0 0 0 0 0,0 0 0 0 0,0 1 0 0 0,0 0 1 0 0,0 0-1 0 0,6 3 0 0 0,37 21-359 0 0,-35-18 483 0 0,0 0 0 0 0,1-1 0 0 0,0 0 0 0 0,1-1 0 0 0,0-1 0 0 0,18 4 0 0 0,-18-6 163 0 0,0-2-1 0 0,0 1 1 0 0,0-2-1 0 0,0 0 1 0 0,0-1-1 0 0,0 0 0 0 0,0-2 1 0 0,0 1-1 0 0,0-2 1 0 0,0 0-1 0 0,-1-1 1 0 0,0 0-1 0 0,15-8 1 0 0,-21 9-16 0 0,1-1 0 0 0,0-1 1 0 0,-1 0-1 0 0,0 0 0 0 0,0 0 1 0 0,-1-1-1 0 0,0 0 0 0 0,0-1 1 0 0,-1 0-1 0 0,0 0 0 0 0,0 0 0 0 0,0 0 1 0 0,-1-1-1 0 0,-1 0 0 0 0,0 0 1 0 0,0-1-1 0 0,0 1 0 0 0,-1-1 1 0 0,-1 0-1 0 0,3-16 0 0 0,-4 23-111 0 0,-1-1 0 0 0,0 1 0 0 0,1 0 0 0 0,-1-1 0 0 0,-1 1 0 0 0,1 0 1 0 0,0-1-1 0 0,-1-2 0 0 0,0 5-60 0 0,1 1 1 0 0,0 0-1 0 0,0-1 1 0 0,0 1 0 0 0,0 0-1 0 0,-1-1 1 0 0,1 1 0 0 0,0 0-1 0 0,0-1 1 0 0,-1 1-1 0 0,1 0 1 0 0,0 0 0 0 0,-1-1-1 0 0,1 1 1 0 0,0 0-1 0 0,-1 0 1 0 0,1-1 0 0 0,0 1-1 0 0,-1 0 1 0 0,1 0-1 0 0,0 0 1 0 0,-1 0 0 0 0,1 0-1 0 0,-1 0 1 0 0,1 0-1 0 0,-1 0 1 0 0,-16 6-1521 0 0,2 4 757 0 0,1 1 1 0 0,0 0-1 0 0,1 1 0 0 0,0 1 1 0 0,-18 24-1 0 0,6-4 232 0 0,-27 49 0 0 0,46-72 556 0 0,0 1-1 0 0,1-1 0 0 0,1 1 0 0 0,-1 0 1 0 0,2 0-1 0 0,0 1 0 0 0,-3 19 0 0 0,5-28 14 0 0,1 1 0 0 0,0-1-1 0 0,0 0 1 0 0,0 0 0 0 0,0 0 0 0 0,1 1-1 0 0,-1-1 1 0 0,1 0 0 0 0,0 0 0 0 0,0 0-1 0 0,0 0 1 0 0,0 0 0 0 0,1 0-1 0 0,-1 0 1 0 0,1-1 0 0 0,0 1 0 0 0,-1 0-1 0 0,1-1 1 0 0,0 1 0 0 0,1-1 0 0 0,-1 0-1 0 0,0 0 1 0 0,1 1 0 0 0,-1-2 0 0 0,1 1-1 0 0,0 0 1 0 0,0 0 0 0 0,-1-1-1 0 0,1 0 1 0 0,0 1 0 0 0,0-1 0 0 0,0 0-1 0 0,4 0 1 0 0,1 1-15 0 0,0 0 0 0 0,0-1 0 0 0,0 0 0 0 0,0 0 1 0 0,1-1-1 0 0,12-1 0 0 0,9-3-64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15:36:33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477 156 13339,'0'0'1570,"-15"-22"957,-12-11-2359,21 24 144,-1 1 0,0-1-1,0 2 1,-9-8 0,3 3-194,4 3 409,4 6-128,-7-2-186,-22-10-55,28 12-13,0 1 58,-5 2-181,-36-4-95,45 4 65,0 0 1,0 0-1,0 0 0,0 1 0,1-1 0,-1 0 1,0 1-1,0-1 0,0 1 0,1 0 0,-1-1 1,0 1-1,-2 2 0,2-2-3,1 0 0,-1 0 0,1 0 0,-1-1 1,0 1-1,1 0 0,-1-1 0,0 0 0,1 1 0,-1-1 0,0 0 0,0 0 1,-3 0-1,5 0-33,-8 5-594,-2 6 464,-5 5 51,1 0 0,0 1 0,1 0 1,-19 36-1,15-20 66,3 1 0,1 0 0,1 1 0,-8 43 0,16-55 25,1 1 0,0-1 0,2 1 1,1-1-1,1 1 0,1-1 0,8 39 0,4 4 39,20 77 36,-29-127-38,1 0 1,0 0-1,1-1 0,1 0 0,1 0 0,13 18 1,-16-25 22,0-1 0,0 0 1,1-1-1,0 1 1,0-1-1,1 0 1,0-1-1,0 0 0,0 0 1,0-1-1,1 0 1,-1 0-1,1-1 0,0 0 1,0-1-1,1 0 1,-1 0-1,0-1 0,1 0 1,-1-1-1,1 0 1,-1 0-1,1-1 0,-1 0 1,0-1-1,0 0 1,1 0-1,-1-1 1,-1 0-1,1-1 0,0 0 1,11-8-1,12-9 164,-2-3-1,-1 0 1,-1-2-1,-1-1 1,38-48-1,-54 59-47,0 0 0,0-1-1,-2 0 1,0 0 0,-1-1 0,-1-1 0,-1 1-1,0-1 1,-2 0 0,0 0 0,-1-1-1,1-32 1,-5 36-20,0 0 1,-1 0-1,-1 0 0,0 0 1,-1 0-1,-8-19 0,-45-86 253,1 2-314,52 108 5,-1 1 0,0 0 0,-1 0 0,0 0 0,0 0 1,-10-10-1,12 15-45,0 1 1,-1 0-1,0-1 0,1 2 1,-1-1-1,-1 0 1,1 1-1,0 0 1,-1 0-1,0 1 0,0 0 1,-10-3-1,14 4-516,1 1 93,-1 0 161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0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84 2561 0 0,'-35'1'-260'0'0,"23"0"907"0"0,24 0 3761 0 0,33-9-4337 0 0,-7 1-8 0 0,167-16 683 0 0,17 3-152 0 0,-44 6-591 0 0,95 0 54 0 0,112 29-121 0 0,187-17 497 0 0,-521 1-215 0 0,-51 1-78 0 0,-63 0 469 0 0,-643 25-930 0 0,674-23 291 0 0,-474 16 436 0 0,177-6 686 0 0,325-9-1899 0 0,4-1 627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2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71 2809 0 0,'-6'-2'184'0'0,"-1"0"0"0"0,1 1 1 0 0,-1 0-1 0 0,1 0 0 0 0,-1 0 0 0 0,0 0 1 0 0,1 1-1 0 0,-1 1 0 0 0,1-1 1 0 0,-1 1-1 0 0,0 0 0 0 0,-9 3 1 0 0,-12 0 419 0 0,11-3-308 0 0,-86-5 1738 0 0,0-1-948 0 0,88 6-1403 0 0,22 0-463 0 0,28 0 467 0 0,247-13 342 0 0,-129 9-17 0 0,-52 0-5 0 0,328-29 684 0 0,-369 29 2502 0 0,-72 2-3077 0 0,-40-6-254 0 0,1 3 1 0 0,0 1 0 0 0,-102 10 0 0 0,-158 41-157 0 0,271-41 264 0 0,-8 4 244 0 0,0-3-1 0 0,0-2 1 0 0,-84 1 0 0 0,132-4-2190 0 0,0-2 1877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4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65 1912 0 0,'-1'-1'111'0'0,"-2"-1"-146"0"0,2 2 114 0 0,0 0 56 0 0,0 0 293 0 0,-4 0-656 0 0,9 0 416 0 0,22 2 988 0 0,39 0 1261 0 0,552 5-349 0 0,-569-3-1701 0 0,1-2 0 0 0,-1-2 0 0 0,61-8 0 0 0,-110 8-323 0 0,1-1 256 0 0,0 1-256 0 0,0 0 0 0 0,0 0 0 0 0,0 0 0 0 0,0 0 0 0 0,0 0 0 0 0,0 0 0 0 0,0 0 0 0 0,0 0 0 0 0,0 0 0 0 0,0 0 0 0 0,0-1 0 0 0,0 1 0 0 0,-1 0-1 0 0,1 0 1 0 0,0 0 0 0 0,0 0 0 0 0,0 0 0 0 0,0 0 0 0 0,0 0 0 0 0,0 0 0 0 0,1-1 0 0 0,-1 1 0 0 0,0 0 0 0 0,0 0 0 0 0,0 0 0 0 0,0 0 0 0 0,0 0 0 0 0,0 0 0 0 0,0 0 0 0 0,0 0 0 0 0,0-1 255 0 0,0 1-255 0 0,0 0 0 0 0,0 0 0 0 0,1 0 0 0 0,-1 0 0 0 0,0 0 0 0 0,0 0 0 0 0,0 0 0 0 0,0 0 0 0 0,0 0 0 0 0,0 0 0 0 0,0 0 0 0 0,0 0 0 0 0,0 0 0 0 0,1 0 0 0 0,-1 0 0 0 0,0 0 0 0 0,0 0 0 0 0,0 0 0 0 0,0 0-1 0 0,0 0 1 0 0,0 0 0 0 0,0 0 0 0 0,0 0 0 0 0,0 0 0 0 0,1 0 0 0 0,-13-6 558 0 0,-10-2-1104 0 0,-7 0 529 0 0,-1 2 0 0 0,-36-4 0 0 0,8 2 206 0 0,3-1-339 0 0,0 3-1 0 0,-1 2 1 0 0,0 3 0 0 0,0 2 0 0 0,-71 10-1 0 0,-340 77-643 0 0,451-84 977 0 0,-1-1 0 0 0,0-1 1 0 0,-27 1-1 0 0,43-3 30 0 0,-9 0 255 0 0,2 0-946 0 0,39-4-2991 0 0,-3 2 3376 0 0,54 4 0 0 0,-16 0 28 0 0,176 4-86 0 0,74-1 242 0 0,-96-17 4683 0 0,-227 5-4119 0 0,-17-7-878 0 0,-27-3-152 0 0,0 2-1 0 0,-1 3 1 0 0,-82-10 0 0 0,127 22-5 0 0,0 0-1 0 0,1 0 1 0 0,-1 0-1 0 0,0 1 0 0 0,1 0 1 0 0,-1 1-1 0 0,-8 2 1 0 0,-2 1 204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8066 0 0,'4'-17'3089'0'0,"-3"15"-3154"0"0,0 1 1 0 0,0-1 0 0 0,0 1-1 0 0,1 0 1 0 0,-1 0 0 0 0,0 0-1 0 0,1 0 1 0 0,0 0 0 0 0,-1 0-1 0 0,1 0 1 0 0,-1 0 0 0 0,1 0-1 0 0,0 1 1 0 0,-1-1 0 0 0,1 1-1 0 0,0-1 1 0 0,0 1 0 0 0,0 0-1 0 0,-1 0 1 0 0,1 0 0 0 0,3 0-1 0 0,149-9-329 0 0,216-5-327 0 0,-294 16 774 0 0,0 2 0 0 0,137 28 0 0 0,-250-45 5903 0 0,-45-12-6129 0 0,29 16-29 0 0,-1 2 0 0 0,-59 1 0 0 0,-111 11-11 0 0,115-2 306 0 0,-118-3 670 0 0,226 0-766 0 0,1 1-438 0 0,1 0 270 0 0,-1 0-1 0 0,1-1 1 0 0,0 1 0 0 0,-1 0 0 0 0,1-1 0 0 0,0 1 0 0 0,-1-1 0 0 0,1 1 0 0 0,0 0 0 0 0,0-1-1 0 0,0 0 1 0 0,-1 1 0 0 0,1-1 0 0 0,0 1 0 0 0,0-1 0 0 0,0 0 0 0 0,0 0 0 0 0,0 1 0 0 0,0-1 0 0 0,0 0-1 0 0,0 0 1 0 0,0 0 0 0 0,1 0 0 0 0,33 1 715 0 0,-29 0-875 0 0,677 60 274 0 0,-655-57 70 0 0,-12-3 11 0 0,0 1 0 0 0,0 1-1 0 0,0 0 1 0 0,0 1-1 0 0,0 1 1 0 0,29 13-1 0 0,-59-20 4807 0 0,-17-1-5097 0 0,-6-6 179 0 0,-1 2 0 0 0,1 2 0 0 0,-1 1 0 0 0,0 2 1 0 0,-38 3-1 0 0,-193 25-486 0 0,152-11 689 0 0,66-9-48 0 0,15-1 184 0 0,-1-1-1 0 0,0-2 0 0 0,-42-3 0 0 0,75 0-359 0 0,5-1-696 0 0,8-1-271 0 0,-7 3 1365 0 0,8-2-728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6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1 285 4881 0 0,'0'0'6720'0'0,"0"-3"-6084"0"0,4-11-81 0 0,9-10 481 0 0,26-37 0 0 0,-26 42-991 0 0,2 1 0 0 0,0 1 0 0 0,1 0 0 0 0,33-25-1 0 0,-39 34-316 0 0,1 0 0 0 0,0 1 0 0 0,1 0 0 0 0,0 0 1 0 0,0 2-1 0 0,0-1 0 0 0,1 2 0 0 0,-1 0 0 0 0,1 0 0 0 0,0 1 0 0 0,0 0 0 0 0,0 2 0 0 0,1-1 0 0 0,-1 2 0 0 0,0-1 0 0 0,1 2 0 0 0,22 3 0 0 0,-30-3 69 0 0,0 1 0 0 0,1 0 0 0 0,-1 0 0 0 0,0 0 0 0 0,0 1 0 0 0,-1 0 0 0 0,1 0 0 0 0,0 0 0 0 0,-1 1 0 0 0,0 0 0 0 0,0 0 0 0 0,0 0 0 0 0,8 9 0 0 0,-7-4 33 0 0,0 0 0 0 0,0 0 0 0 0,0 0 0 0 0,-2 0-1 0 0,1 1 1 0 0,-1 0 0 0 0,5 18 0 0 0,-2 2-88 0 0,-2 0 1 0 0,-1 0-1 0 0,-1 1 1 0 0,-3 58-1 0 0,-1-68 157 0 0,0 0 0 0 0,-2 0-1 0 0,0-1 1 0 0,-1 1 0 0 0,-1 0-1 0 0,-11 26 1 0 0,12-39 269 0 0,0 1-1 0 0,0-1 1 0 0,-1-1-1 0 0,0 1 1 0 0,-1-1 0 0 0,1 0-1 0 0,-10 8 1 0 0,10-10 342 0 0,-1 0 1 0 0,-1 0 0 0 0,1-1 0 0 0,-1 0-1 0 0,1 0 1 0 0,-1 0 0 0 0,0-1-1 0 0,0 0 1 0 0,-13 2 0 0 0,6-1 237 0 0,0-2-1 0 0,0 0 1 0 0,0 0-1 0 0,-1-1 1 0 0,-23-2 0 0 0,32 0-575 0 0,0 1 0 0 0,1-1 1 0 0,-1 0-1 0 0,0 0 1 0 0,0-1-1 0 0,1 0 1 0 0,-1 0-1 0 0,1 0 1 0 0,-1 0-1 0 0,1-1 1 0 0,0 0-1 0 0,0 0 1 0 0,0-1-1 0 0,0 1 1 0 0,1-1-1 0 0,-7-6 1 0 0,10 9-194 0 0,1 0 1 0 0,-1 0-1 0 0,0 0 1 0 0,0 0 0 0 0,1 0-1 0 0,-1 0 1 0 0,0 0-1 0 0,1 0 1 0 0,0-1-1 0 0,-1 1 1 0 0,1 0-1 0 0,-1 0 1 0 0,1 0-1 0 0,0-1 1 0 0,0 1-1 0 0,0 0 1 0 0,0 0-1 0 0,0 0 1 0 0,0-1 0 0 0,0 1-1 0 0,0 0 1 0 0,0 0-1 0 0,0 0 1 0 0,1-1-1 0 0,-1 1 1 0 0,1 0-1 0 0,0-2 1 0 0,0 1-147 0 0,1 0-1 0 0,0 0 1 0 0,0 0 0 0 0,0 0 0 0 0,0 1 0 0 0,0-1 0 0 0,0 0-1 0 0,0 1 1 0 0,1 0 0 0 0,-1-1 0 0 0,5-1 0 0 0,5-1-564 0 0,0 0 0 0 0,0 1 0 0 0,0 0 0 0 0,17-1-1 0 0,-16 3 426 0 0,-1 0 0 0 0,1 1-1 0 0,-1 0 1 0 0,1 1-1 0 0,0 0 1 0 0,-1 1 0 0 0,0 1-1 0 0,24 8 1 0 0,-28-8 285 0 0,-1 1 0 0 0,1 0 0 0 0,0 1 0 0 0,-1-1 0 0 0,0 2 0 0 0,0-1 0 0 0,-1 1 1 0 0,1 0-1 0 0,-1 0 0 0 0,-1 1 0 0 0,1-1 0 0 0,-1 1 0 0 0,8 13 0 0 0,-10-11-80 0 0,2-2 1 0 0,-1 1-1 0 0,1 0 0 0 0,1-1 0 0 0,-1 0 1 0 0,1 0-1 0 0,1-1 0 0 0,-1 0 0 0 0,10 7 1 0 0,-6-8-161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7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17476 0 0,'0'0'93'0'0,"8"0"-5635"0"0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7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15 12043 0 0,'-1'-12'-499'0'0,"-2"9"-2062"0"0,-13 24 262 0 0,14-18 2204 0 0,-28 43-20 0 0,-40 85 0 0 0,69-131 121 0 0,1 0 1 0 0,0 1 0 0 0,0-1 0 0 0,0 1-1 0 0,0-1 1 0 0,0 1 0 0 0,0-1-1 0 0,0 0 1 0 0,0 1 0 0 0,0-1 0 0 0,0 1-1 0 0,0-1 1 0 0,0 1 0 0 0,0-1-1 0 0,1 0 1 0 0,-1 1 0 0 0,0-1-1 0 0,0 1 1 0 0,0-1 0 0 0,0 0 0 0 0,1 1-1 0 0,-1-1 1 0 0,0 0 0 0 0,0 1-1 0 0,1-1 1 0 0,-1 0 0 0 0,0 1 0 0 0,1-1-1 0 0,-1 0 1 0 0,0 0 0 0 0,1 1-1 0 0,-1-1 1 0 0,1 0 0 0 0,0 1 0 0 0,22 6-235 0 0,26-2-153 0 0,-40-5 373 0 0,36 2-252 0 0,76 12-1 0 0,-110-13 93 0 0,0 2 0 0 0,0 0 0 0 0,0 0 0 0 0,0 1 0 0 0,0 0 0 0 0,-1 1 0 0 0,0 0 0 0 0,0 1 0 0 0,0 0 0 0 0,0 0-1 0 0,-1 1 1 0 0,10 10 0 0 0,-17-16 174 0 0,-1 1 0 0 0,1-1 0 0 0,0 1 0 0 0,-1 0 0 0 0,1 0 1 0 0,-1 0-1 0 0,0-1 0 0 0,1 1 0 0 0,-1 1 0 0 0,0-1 0 0 0,0 0 0 0 0,-1 0 0 0 0,1 0 0 0 0,0 0 0 0 0,-1 1 0 0 0,1-1 0 0 0,-1 0 0 0 0,0 1 0 0 0,1-1 0 0 0,-1 0 0 0 0,0 1 0 0 0,-1-1 0 0 0,1 0 0 0 0,0 1 0 0 0,-1-1 0 0 0,1 0 0 0 0,-1 0 0 0 0,0 1 0 0 0,1-1 0 0 0,-3 3 0 0 0,0-1 329 0 0,-1 0-1 0 0,0 0 1 0 0,1 0 0 0 0,-2 0-1 0 0,1-1 1 0 0,0 0 0 0 0,-1 0-1 0 0,1 0 1 0 0,-1 0-1 0 0,0-1 1 0 0,0 0 0 0 0,-6 2-1 0 0,-5 2 369 0 0,-1-1 0 0 0,0 0 0 0 0,0-2-1 0 0,0 0 1 0 0,-26 1 0 0 0,-43-7-1802 0 0,70 2 759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7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15547 0 0,'2'-9'50'0'0,"1"0"0"0"0,0 1-1 0 0,0-1 1 0 0,0 1 0 0 0,1-1 0 0 0,1 1-1 0 0,-1 0 1 0 0,1 1 0 0 0,1-1-1 0 0,-1 1 1 0 0,1 0 0 0 0,1 0 0 0 0,-1 1-1 0 0,1 0 1 0 0,0 0 0 0 0,1 0-1 0 0,15-8 1 0 0,-14 9-415 0 0,2 0 0 0 0,-1 0 1 0 0,0 2-1 0 0,1-1 0 0 0,0 1 0 0 0,0 1 0 0 0,0 0 0 0 0,0 0 0 0 0,11 0 0 0 0,37 4-2755 0 0,-25 1 1033 0 0</inkml:trace>
  <inkml:trace contextRef="#ctx0" brushRef="#br0" timeOffset="1">636 76 9314 0 0,'1'-6'640'0'0,"1"1"-320"0"0,-2 2 1233 0 0,0 23-8555 0 0,-2-8 5994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8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2 760 0 0,'0'0'6161'0'0,"0"-1"-5696"0"0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5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33 11186 0 0,'0'-2'8772'0'0,"0"1"-8684"0"0,-1 0 1 0 0,1 0-1 0 0,-1 0 1 0 0,1 0-1 0 0,-1 0 1 0 0,1 0-1 0 0,-1 1 0 0 0,0-1 1 0 0,1 0-1 0 0,-1 0 1 0 0,0 1-1 0 0,0-1 1 0 0,0 0-1 0 0,1 1 1 0 0,-1-1-1 0 0,0 1 0 0 0,-1-1 1 0 0,-4-2-192 0 0,-1 0 1 0 0,0 1-1 0 0,1 0 0 0 0,-1 0 0 0 0,0 1 1 0 0,0 0-1 0 0,0 0 0 0 0,0 0 1 0 0,1 1-1 0 0,-1 0 0 0 0,0 0 1 0 0,0 1-1 0 0,0 0 0 0 0,0 0 1 0 0,-13 4-1 0 0,11-1-116 0 0,0 0-1 0 0,0 0 1 0 0,1 1-1 0 0,-1 0 1 0 0,1 1 0 0 0,0-1-1 0 0,-9 10 1 0 0,16-14 145 0 0,-1 0 1 0 0,1 0-1 0 0,0 1 1 0 0,-1-1-1 0 0,1 0 0 0 0,0 1 1 0 0,0-1-1 0 0,0 1 1 0 0,0-1-1 0 0,1 1 0 0 0,-1 0 1 0 0,0-1-1 0 0,0 1 1 0 0,1 0-1 0 0,-1 0 1 0 0,1-1-1 0 0,0 1 0 0 0,0 0 1 0 0,-1 0-1 0 0,1 0 1 0 0,0-1-1 0 0,0 1 1 0 0,1 0-1 0 0,-1 0 0 0 0,0 0 1 0 0,1-1-1 0 0,-1 1 1 0 0,1 0-1 0 0,-1 0 1 0 0,1-1-1 0 0,0 1 0 0 0,0-1 1 0 0,-1 1-1 0 0,1 0 1 0 0,1-1-1 0 0,-1 0 1 0 0,0 1-1 0 0,0-1 0 0 0,0 0 1 0 0,1 1-1 0 0,-1-1 1 0 0,1 0-1 0 0,-1 0 1 0 0,1 0-1 0 0,-1 0 0 0 0,3 1 1 0 0,23 12-604 0 0,0-1-1 0 0,0-1 1 0 0,1-1 0 0 0,1-2 0 0 0,50 10-1 0 0,9 4-30 0 0,-76-19 646 0 0,94 33 39 0 0,-96-33 66 0 0,-1 1 0 0 0,1 0-1 0 0,-1 0 1 0 0,0 1-1 0 0,-1 0 1 0 0,1 1 0 0 0,-1 0-1 0 0,9 9 1 0 0,-15-13 8 0 0,0-1 1 0 0,-1 0-1 0 0,1 0 0 0 0,-1 1 1 0 0,1-1-1 0 0,-1 1 0 0 0,0-1 0 0 0,0 1 1 0 0,0-1-1 0 0,0 1 0 0 0,0 0 1 0 0,-1 0-1 0 0,1-1 0 0 0,-1 1 1 0 0,1 0-1 0 0,-1 0 0 0 0,0 0 1 0 0,0-1-1 0 0,-1 1 0 0 0,0 4 1 0 0,0-3 110 0 0,-1 1-1 0 0,0 0 1 0 0,0-1 0 0 0,0 1 0 0 0,-1-1-1 0 0,0 0 1 0 0,1 0 0 0 0,-1 0 0 0 0,-1 0 0 0 0,-5 6-1 0 0,-3 0 334 0 0,-1 0 0 0 0,0-1 0 0 0,0 0 0 0 0,-1 0 0 0 0,0-2 1 0 0,-18 8-1 0 0,5-5-91 0 0,-1-2 0 0 0,1-1 0 0 0,-2 0 0 0 0,1-3 0 0 0,0 0 0 0 0,-46 0 0 0 0,51-5-657 0 0,-1 0 0 0 0,0-1 0 0 0,1-1 0 0 0,0-2 0 0 0,0 0 0 0 0,0-1 0 0 0,0-2 1 0 0,-29-13-1 0 0,20 2-129 0 0,2-3 304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8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 15755 0 0,'0'0'-134'0'0,"1"-2"-80"0"0,-1 2 84 0 0,0-1-1 0 0,0 1 1 0 0,0 0 0 0 0,0 0-1 0 0,0 0 1 0 0,0 0 0 0 0,0 0-1 0 0,0-1 1 0 0,15 12-7304 0 0,-8 1 7170 0 0,0 1 0 0 0,0-1 0 0 0,-1 1 0 0 0,0 0 0 0 0,5 21 0 0 0,12 26 277 0 0,-15-43 87 0 0,19 31-1 0 0,-24-44 13 0 0,0 0 1 0 0,0 1-1 0 0,1-1 0 0 0,-1-1 0 0 0,1 1 0 0 0,0 0 0 0 0,0-1 0 0 0,0 0 0 0 0,1 0 0 0 0,-1 0 0 0 0,9 3 0 0 0,-11-5 42 0 0,-1-1-1 0 0,1 0 0 0 0,-1 0 1 0 0,1 0-1 0 0,-1 0 0 0 0,1 0 0 0 0,-1 0 1 0 0,1 0-1 0 0,-1 0 0 0 0,1 0 1 0 0,-1-1-1 0 0,1 1 0 0 0,-1-1 0 0 0,0 1 1 0 0,1-1-1 0 0,-1 0 0 0 0,0 1 1 0 0,1-1-1 0 0,-1 0 0 0 0,0 0 0 0 0,0 0 1 0 0,0 0-1 0 0,0 0 0 0 0,0 0 1 0 0,0 0-1 0 0,0 0 0 0 0,0 0 0 0 0,0-1 1 0 0,0 1-1 0 0,1-3 0 0 0,4-6 372 0 0,-1-1 1 0 0,0 1-1 0 0,3-12 0 0 0,-3 9-305 0 0,23-61 491 0 0,-12 30-586 0 0,1 2 0 0 0,29-50 1 0 0,-36 77 378 0 0,-3 9-2074 0 0,18 101-4975 0 0,16 60 6506 0 0,-29-122 389 0 0,27 56 1 0 0,-31-76-330 0 0,0 0 0 0 0,1 0 0 0 0,0 0 0 0 0,1-1 0 0 0,0-1 0 0 0,18 17 0 0 0,-12-16-366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8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1 180 10714 0 0,'12'-14'230'0'0,"0"0"-1"0"0,2 1 0 0 0,-1 1 1 0 0,2 0-1 0 0,0 0 0 0 0,0 2 1 0 0,1 0-1 0 0,0 1 0 0 0,1 0 1 0 0,0 2-1 0 0,0 0 0 0 0,26-7 1 0 0,-4 3-338 0 0,1 3 0 0 0,0 1 0 0 0,0 2 0 0 0,69-1 0 0 0,-95 7 75 0 0,1-1 0 0 0,0 2 0 0 0,28 6 0 0 0,-39-7-25 0 0,-1 0 0 0 0,1 0 0 0 0,-1 0 1 0 0,1 0-1 0 0,-1 1 0 0 0,1-1 1 0 0,-1 1-1 0 0,1 0 0 0 0,-1 0 1 0 0,0 0-1 0 0,0 0 0 0 0,0 1 0 0 0,-1-1 1 0 0,1 1-1 0 0,0 0 0 0 0,-1 0 1 0 0,0 0-1 0 0,1 0 0 0 0,-1 0 1 0 0,2 6-1 0 0,-4-7-47 0 0,0 0 0 0 0,0 0 0 0 0,0 0 1 0 0,0 0-1 0 0,0 0 0 0 0,0 0 0 0 0,-1 0 0 0 0,1 0 1 0 0,-1 0-1 0 0,0 0 0 0 0,0 0 0 0 0,1 0 0 0 0,-1 0 1 0 0,0 0-1 0 0,-1 0 0 0 0,1-1 0 0 0,0 1 0 0 0,0 0 0 0 0,-1-1 1 0 0,-1 2-1 0 0,-37 34-1111 0 0,30-29 1097 0 0,-18 16-123 0 0,1-2 367 0 0,1 1 0 0 0,1 2 1 0 0,-30 37-1 0 0,49-54-101 0 0,0 0-1 0 0,1 0 1 0 0,0 1 0 0 0,0 0 0 0 0,1 0-1 0 0,0 0 1 0 0,1 1 0 0 0,0-1-1 0 0,0 1 1 0 0,1 0 0 0 0,0-1-1 0 0,1 1 1 0 0,0 0 0 0 0,1 0 0 0 0,0 0-1 0 0,2 16 1 0 0,3-2-8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49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11514 0 0,'0'0'-640'0'0,"3"9"-5897"0"0,-2-6 6510 0 0,0 0 0 0 0,0 1 0 0 0,0-1 0 0 0,0 0 0 0 0,0 1 1 0 0,-1-1-1 0 0,0 0 0 0 0,1 1 0 0 0,-1-1 0 0 0,-1 0 0 0 0,1 1 0 0 0,0-1 0 0 0,-1 1 0 0 0,0-1 1 0 0,1 0-1 0 0,-1 0 0 0 0,-2 5 0 0 0,-3 2 87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50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23 136 8162 0 0,'0'0'1961'0'0,"0"-5"1127"0"0,0 3-2242 0 0,-6 24-4324 0 0,2-4 3280 0 0,1 1 0 0 0,2 0 0 0 0,0 0 0 0 0,0 0 0 0 0,5 33 0 0 0,-1 12 124 0 0,-3-35 94 0 0,0 31 180 0 0,-1 0 1 0 0,-11 85 13222 0 0,15-150-15369 0 0,7-18 2182 0 0,0 0-1 0 0,-2 0 0 0 0,0-1 1 0 0,6-43-1 0 0,9-110-23 0 0,-12 79-142 0 0,28-106-299 0 0,-39 193-206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36:51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42 175 8402 0 0,'-8'-18'2967'0'0,"-8"-15"-2333"0"0,2-4 5269 0 0,10 27-7908 0 0,90 226-5382 0 0,-53-130 7437 0 0,-10-47 16019 0 0,-20-47-18356 0 0,30-103 2587 0 0,-6 16-149 0 0,-15 56-174 0 0,-2 7-47 0 0,1 1 0 0 0,26-53 0 0 0,-36 83-17 0 0,0-1 0 0 0,1 1 0 0 0,-1 0 0 0 0,0-1 1 0 0,1 1-1 0 0,-1 0 0 0 0,1 0 0 0 0,-1 0 0 0 0,1 0 1 0 0,-1 0-1 0 0,1 0 0 0 0,0 0 0 0 0,-1 1 1 0 0,1-1-1 0 0,0 1 0 0 0,0-1 0 0 0,0 1 0 0 0,-1 0 1 0 0,1 0-1 0 0,0-1 0 0 0,0 1 0 0 0,0 0 1 0 0,0 1-1 0 0,-1-1 0 0 0,1 0 0 0 0,0 1 0 0 0,3 0 1 0 0,1 2 15 0 0,-1 1 1 0 0,1 0 0 0 0,-1 0 0 0 0,0 1-1 0 0,0-1 1 0 0,0 1 0 0 0,-1 0 0 0 0,0 0-1 0 0,0 1 1 0 0,0-1 0 0 0,3 7 0 0 0,6 13-143 0 0,13 35 1 0 0,-16-35 167 0 0,141 324-20 0 0,-145-335 76 0 0,1 1 49 0 0,0 1 0 0 0,-2-1 0 0 0,1 1 0 0 0,-2 1 1 0 0,0-1-1 0 0,2 21 2363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5:47:52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1782 3345 0 0,'0'0'3668'0'0,"24"-23"-1580"0"0,-18 17-2087 0 0,7-6 178 0 0,0 1-1 0 0,1 0 1 0 0,19-11 0 0 0,95-37-108 0 0,20-11 789 0 0,-77 33-571 0 0,91-33 0 0 0,-94 42-253 0 0,212-88 124 0 0,-129 50-102 0 0,143-70 109 0 0,23-28-73 0 0,-75 56-3 0 0,-72 34-60 0 0,165-94 95 0 0,-259 128-132 0 0,-16 8 41 0 0,-2-3 0 0 0,82-64 0 0 0,-82 57-8 0 0,2 4 1 0 0,1 2-1 0 0,75-32 1 0 0,-68 34 15 0 0,-21 11 311 0 0,22-11 1203 0 0,107-70 0 0 0,-148 89-1765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03:11:09.5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2,'39'0,"-2"-2,0 3,-1 1,1 1,59 15,-45-7,0-2,56 3,-23-2,-62-8,1 1,-1 2,0 0,-1 1,37 16,-33-11,1-1,0-2,0-1,1-1,0-1,1-1,-1-2,51-1,-56-1,1 0,-1-2,1 0,-1-2,0-1,39-13,-48 14,0 0,0 1,0 0,0 1,22-1,71 4,-42 1,41-2,-85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03:11:14.4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69,'2438'0,"-2410"-1,47-9,11-1,-37 7,62-15,-70 10,1 3,61-3,1387 10,-1470-1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03:11:17.6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0 117,'136'11,"-27"0,206-8,-214-4,-69 0,51-10,-49 5,37 0,97 8,70-4,-99-20,-30 11,29-2,-116 13,0-1,1-1,33-8,-30 6,0 1,0 1,-1 1,33 3,-37 0,0-1,0-1,0-1,-1 0,1-2,-1-1,31-8,-30 4,0 2,1 1,-1 0,1 2,26-1,115 4,-67 3,-38-4,65 3,-117-2,0 2,0-1,0 1,-1 0,1 0,0 0,-1 1,8 5,1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03:11:20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72,'261'-19,"-161"9,275-25,-285 29,89 6,-65 2,-80 0,1 1,63 16,-64-12,0 0,66 2,-99-9,34 2,-1-3,0 0,0-3,0 0,65-19,-82 18,0 1,0 0,0 1,30-1,72 6,-42 0,38-4,115 5,-179 3,56 13,-91-14,0 1,-1 0,19 10,-19-9,1 0,-1 0,20 4,1 0,-21-5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0 230 7434 0 0,'0'0'1038'0'0,"20"3"6483"0"0,-11-5-7336 0 0,1 0 0 0 0,-1-1 0 0 0,-1 0 0 0 0,1-1 0 0 0,0 0 0 0 0,-1 0 0 0 0,0-1 1 0 0,0 0-1 0 0,12-9 0 0 0,19-13-132 0 0,1 1 1 0 0,2 3-1 0 0,0 1 1 0 0,1 2-1 0 0,1 2 1 0 0,1 2-1 0 0,73-16 1 0 0,-111 31-92 0 0,-1 0-1 0 0,1 1 1 0 0,-1-1 0 0 0,1 1 0 0 0,0 1-1 0 0,-1-1 1 0 0,1 1 0 0 0,-1 0 0 0 0,0 0-1 0 0,1 1 1 0 0,-1 0 0 0 0,0 0 0 0 0,0 1-1 0 0,0-1 1 0 0,11 8 0 0 0,-4-1-77 0 0,0 2 0 0 0,0-1 0 0 0,-1 2 0 0 0,-1-1 0 0 0,13 17 0 0 0,-17-19 120 0 0,1 0 1 0 0,0-1-1 0 0,0 1 0 0 0,0-2 0 0 0,1 0 0 0 0,1 0 0 0 0,13 8 1 0 0,-18-12 5 0 0,1-1 0 0 0,-1 0 0 0 0,1 0 0 0 0,-1-1 1 0 0,1 0-1 0 0,0 0 0 0 0,0 0 0 0 0,0 0 1 0 0,0-1-1 0 0,-1 0 0 0 0,1-1 0 0 0,0 1 0 0 0,0-1 1 0 0,0 0-1 0 0,-1 0 0 0 0,9-3 0 0 0,93-31-1434 0 0,-87 31 1383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03:11:22.4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01:21:57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16,'-27'4'6778,"21"-3"-6583,9 2-161,0 1 0,0-1-1,-1 1 1,1-1 0,-1 1-1,1 0 1,-1 0 0,0 0-1,1 5 1,2 3 26,-1-5 232,-1 3 257,-4 3-320,-1 29-28,2-41-173,1 0 1,-1-1 0,0 1 0,0 0 0,0 0 0,0 0 0,-1 0 0,1-1-1,0 1 1,0 0 0,0 0 0,-1 0 0,1-1 0,0 1 0,-1 0 0,1 0-1,-1-1 1,1 1 0,-1 0 0,1-1 0,-1 1 0,1 0 0,-1-1 0,0 1 0,1-1-1,-1 1 1,0-1 0,1 1 0,-1-1 0,0 0 0,-1 1 0,1-1-28,0 0 0,0 0 0,0-1 0,0 1 0,0 0 0,0-1 0,0 1 0,0 0 0,-1-1 0,1 1 0,1-1 0,-1 0 0,0 1 0,0-1 0,0 0 0,0 0 0,0 1 0,1-1 0,-1 0 0,0 0 0,1 0 0,-1 0 0,0-1 0,-22-35-40,24 37 45,-1 1-1,1 0 1,0-1 0,-1 1 0,1 0-1,0-1 1,-1 1 0,1-1-1,0 1 1,0-1 0,0 0-1,0 1 1,-1-1 0,1 0-1,0 1 1,0-1 0,0 0 0,0 0-1,0 0 1,0 0 0,0 0-1,0 0 1,0 0 0,0 0-1,-1 0 1,1-1 0,0 1-1,0 0 1,0-1 0,0 1 0,0 0-1,0-1 1,-1 1 0,1-1-1,0 1 1,0-1 0,-1 1-1,1-1 1,0 0 0,-1 1 0,1-1-1,-1 0 1,1 0 0,-1 1-1,1-1 1,-1 0 0,1 0-1,-1 0 1,0 0 0,1 0-1,-1 1 1,0-1 0,0 0 0,0 0-1,0 0 1,0 0 0,0 0-1,0 0 1,0 0 0,0 0-1,0 0 1,-1-1 0,25 39 120,-23-36-96,-1 0-1,0 0 0,1 0 0,-1 0 0,1 0 0,-1 0 0,0 0 0,0-1 0,1 1 0,-1 0 0,0 0 0,0 0 0,0 0 0,0 0 1,0 0-1,0 0 0,0 0 0,-1 0 0,1 0 0,0 0 0,-1 0 0,1 0 0,0 0 0,-1 0 0,1 0 0,-1 0 0,1-1 0,-1 1 0,0 1 1,0-2-28,0 1 0,1-1 1,-1 0-1,0 0 1,1 1-1,-1-1 0,0 0 1,1 0-1,-1 0 1,0 0-1,0 0 0,1 0 1,-1 0-1,0 0 1,0 0-1,1 0 0,-1 0 1,0 0-1,1 0 0,-1-1 1,0 1-1,1 0 1,-1-1-1,0 1 0,1 0 1,-1-1-1,1 1 1,-1-1-1,0 1 0,1-1 1,-1 1-1,1-1 1,0 1-1,-1-1 0,1 1 1,-1-1-1,1 0 1,0 1-1,-1-1 0,1 0 1,0 1-1,0-1 1,-1-1-1,-21-41-33,15 28-74,11 9 54,4-5 11,16-26 2,-24 38 38,0-1 0,0 0 0,0 1 0,0-1 0,0 0 0,0 1 0,1-1 0,-1 0 0,0 1 0,0-1 0,0 0 0,0 0-1,1 1 1,-1-1 0,0 0 0,0 0 0,1 1 0,-1-1 0,0 0 0,0 0 0,1 1 0,-1-1 0,0 0 0,1 0 0,-1 0 0,0 0 0,1 0 0,-1 0 0,0 0 0,1 1 0,-1-1 0,0 0 0,1 0 0,-1 0 0,1 0 0,-1-1 0,0 1 0,1 0 0,-1 0 0,0 0 0,1 0 0,-1 0 0,0 0 0,1 0 0,-1-1 0,0 1 0,0 0 0,1 0 0,-1 0 0,0-1 0,0 1 0,1 0 0,-1 0 0,0-1 0,0 1 0,1 0 0,-1 0 0,0-1 0,0 1 0,0 0 0,1-1 0,2 8 42,16 33 47,-15-31 13,-2-3 84,-6 4-116,-6 27 59,9-36-108,1-1-5,0 1 0,0 0 0,0-1 0,0 1 0,0 0 0,0-1 0,0 1 0,0 0 0,0-1 1,0 1-1,-1-1 0,1 1 0,0 0 0,-1-1 0,1 1 0,0-1 0,-1 1 0,1-1 0,0 1 1,-1-1-1,1 1 0,-1-1 0,1 1 0,-1-1 0,1 0 0,-1 1 0,0-1 0,1 0 0,-1 1 1,0-1-1,-13 6 71,-27 15-22,30-16-1,7-10-69,0-3 6,-14-30-13,14 30-16,3 3-15,2-7 14,2-39-75,3 43-182,14 14 211,17 15 105,-36-21-45,0 0-1,0 1 0,-1-1 0,1 1 0,0-1 0,-1 1 0,1-1 0,0 1 0,-1-1 0,1 1 0,-1-1 0,1 1 0,-1 0 0,1-1 0,-1 1 0,0 0 0,1 0 0,-1-1 1,0 1-1,1 0 0,-1 0 0,0 0 0,0-1 0,0 1 0,0 0 0,0 0 0,0 0 0,0-1 0,0 1 0,0 0 0,0 0 0,0 0 0,0-1 0,-1 1 0,1 0 0,0 0 1,-1-1-1,1 1 0,0 0 0,-1-1 0,1 1 0,-1 0 0,1-1 0,-1 1 0,1 0 0,-1-1 0,0 1 0,1-1 0,-1 1 0,0-1 0,1 0 0,-1 1 0,0-1 0,0 0 1,1 1-1,-1-1 0,0 0 0,0 0 0,0 0 0,1 1 0,-1-1 0,0 0 0,0 0 0,0 0 0,1 0 0,-1-1 0,-1 1 0,-32-15-320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01:21:57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18 144,'-2'-18'4740,"2"711"-1553,28-296-2669,-10-258-465,-3-32-2,0 118 1,3 318 77,3-28-33,-12-374-63,6 54 14,0-33 28,-10-95-20,12 69 0,-14-108-14,-4-24-75,1 0-1,0 0 0,0 1 0,1-1 1,-1 0-1,1 0 0,0 0 0,0 0 1,1 0-1,-1 0 0,1 0 0,2 4 1,-2-6-109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01:21:57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71 138 3185,'0'0'930,"0"-10"3399,2-12-2084,-2 22-2213,1 1 0,-1-1 0,0 0-1,0 1 1,0-1 0,1 0 0,-1 0-1,0 1 1,0-1 0,1 0 0,-1 0-1,0 0 1,1 1 0,-1-1 0,0 0 0,1 0-1,-1 0 1,0 0 0,1 0 0,-1 1-1,0-1 1,1 0 0,-1 0 0,0 0-1,1 0 1,-1 0 0,0 0 0,1 0 0,-1 0-1,0 0 1,1-1 0,-1 1 0,0 0-1,1 0 1,-1 0 0,0 0 0,1 0-1,-1-1 1,0 1 0,1 0 0,-1 0 0,0 0-1,0-1 1,1 1 0,-1 0 0,0-1-1,0 1 1,1 0 0,-1 0 0,0-1-1,0 1 1,0 0 0,0-1 0,0 1 0,1 0-1,-1-1 1,0 1 0,0 0 0,0-1-1,0 1 1,0-1 0,0 1 0,2 2 7,-1 1 1,1 0-1,-1 0 1,0 0-1,0 0 1,0 0-1,0 1 1,0-1-1,-1 0 1,1 6-1,0 0 47,-1-8-60,1-1 1,-1 0-1,0 0 0,0 1 1,0-1-1,0 0 0,0 0 1,0 1-1,0-1 0,0 0 1,0 1-1,0-1 0,0 0 1,0 0-1,0 1 0,0-1 1,0 0-1,0 0 0,0 1 1,0-1-1,0 0 0,0 0 1,0 1-1,0-1 1,0 0-1,-1 0 0,1 1 1,0-1-1,0 0 0,0 0 1,0 0-1,-1 1 0,1-1 1,0 0-1,0 0 0,0 0 1,-1 0-1,1 1 0,0-1 1,0 0-1,-1 0 0,1 0 1,0 0-1,0 0 1,-1 0-1,1 0 0,0 0 1,-1 0-1,1 0 0,0 0 1,0 0-1,-1 0 0,1 0 1,0 0-1,0 0 0,-1 0 1,1 0-1,-2-1-10,0 0 1,0 0-1,0 0 0,1 0 1,-1 0-1,0 0 0,1 0 1,-1-1-1,1 1 0,-1 0 1,1-1-1,-1-1 0,-31-39 12,32 41-27,1 0-1,-1 0 1,0 0-1,0 0 1,1 0-1,-1 0 1,0 0-1,1 0 1,-1 0-1,1 0 1,0 0-1,-1 0 1,1 0-1,0 0 1,0 0-1,-1 0 1,1-1 0,0 1-1,0 0 1,0 0-1,1 0 1,-1 0-1,0-1 1,0 1-1,1-1 1,0 1-3,-1 0 1,1 0 0,0 1 0,0-1 0,0 0-1,0 0 1,0 1 0,0-1 0,0 1 0,0-1-1,1 1 1,-1-1 0,0 1 0,0 0-1,0-1 1,1 1 0,-1 0 0,0 0 0,0 0-1,2 0 1,35-1 37,-37 1-30,-1 0 0,0-1 0,0 1 0,1 0 0,-1 0 1,0 0-1,1 0 0,-1 0 0,0 0 0,1 0 0,-1-1 0,0 1 0,0 0 0,1 0 0,-1 0 0,0 0 0,1 0 0,-1 0 0,0 1 0,1-1 0,-1 0 0,0 0 1,1 0-1,-1 0 0,0 0 0,1 0 0,-1 0 0,0 1 0,0-1 0,1 0 0,-1 0 0,0 0 0,0 1 0,1-1 0,-1 0 0,0 0 0,0 1 0,0-1 0,1 0 1,-1 1-1,0-1 0,0 0 0,0 1 0,0-1 0,0 0 0,0 0 0,0 1 0,0-1 0,0 0 0,0 1 0,0-1 0,0 0 0,0 1 0,1 11 103,3 0-57,3 31 219,-7-42-241,-1-1 1,1 1-1,0 0 0,0-1 1,-1 1-1,1-1 0,-1 1 0,1 0 1,0-1-1,-1 1 0,1-1 1,-1 1-1,1-1 0,-1 1 0,0-1 1,1 0-1,-1 1 0,1-1 1,-1 0-1,0 1 0,1-1 1,-1 0-1,0 0 0,1 1 0,-1-1 1,0 0-1,1 0 0,-1 0 1,0 0-1,0 0 0,1 0 1,-1 0-1,0 0 0,1 0 0,-1-1 1,0 1-1,1 0 0,-2-1 1,-35 1 78,37 0-106,-1 1 0,1-1 0,0 0 1,0 0-1,-1 0 0,1 0 0,0 0 0,-1 0 0,1 0 0,0 0 0,-1 0 1,1 0-1,0 0 0,-1 0 0,1 0 0,0 0 0,-1 0 0,1 0 1,0 0-1,0 0 0,-1 0 0,1 0 0,0 0 0,-1-1 0,1 1 0,0 0 1,0 0-1,-1 0 0,1-1 0,0 1 0,0 0 0,-1 0 0,1-1 1,0 1-1,0 0 0,0 0 0,-1-1 0,1 1 0,0 0 0,0-1 1,0 1-1,0 0 0,0 0 0,0-1 0,0 1 0,0-1 0,-2-9 1,-3-1-8,3 7-11,0 1 1,1-1 0,0 0 0,0 0 0,0 1 0,0-1 0,0 0 0,1 0-1,-1-7 1,1 9-5,1 1 12,-1 1 0,0-1 0,0 0 0,0 1 1,1-1-1,-1 0 0,0 1 0,0-1 0,1 1 0,-1-1 1,1 0-1,-1 1 0,1-1 0,-1 1 0,1-1 0,-1 1 1,1-1-1,-1 1 0,1 0 0,-1-1 0,1 1 0,0 0 0,-1-1 1,1 1-1,0 0 0,-1 0 0,1-1 0,0 1 0,-1 0 1,1 0-1,0 0 0,-1 0 0,2 0 0,35-15-14,-36 15 23,-1-1 0,0 1 0,1 0 0,-1-1 0,0 1 0,1 0 0,-1 0 0,0-1 0,1 1 0,-1 0 0,1 0 0,-1 0 0,0 0 0,1 0 0,-1-1 0,1 1 0,-1 0 0,1 0 0,-1 0 0,1 0 0,-1 0 0,0 0 0,1 0 0,-1 1 0,1-1 0,-1 0 0,1 0 0,-1 0 0,0 0 0,1 1 0,-1-1 0,1 0 0,-1 0 0,0 0 0,1 1 0,-1-1 0,0 0 0,1 1 0,-1-1 0,0 0 0,0 1 0,1-1 0,-1 0 0,0 1 0,0-1 0,0 1 0,1 0 0,5 9 57,23 32 41,-24-35-13,-5-7-79,0 0 0,1 0 0,-1 1 0,0-1-1,0 0 1,1 0 0,-1 0 0,0 1 0,0-1 0,0 0-1,1 0 1,-1 1 0,0-1 0,0 0 0,0 0 0,0 1-1,1-1 1,-1 0 0,0 1 0,0-1 0,0 0 0,0 0-1,0 1 1,0-1 0,0 0 0,0 1 0,0-1 0,0 0-1,0 1 1,0-1 0,0 0 0,0 1 0,0-1 0,0 0-1,0 0 1,-1 1 0,1-1 0,0 0 0,0 1 0,0-1-1,0 0 1,-1 0 0,1 1 0,-7 8 82,2 3-32,4-8-18,-1 0 0,0 0 0,0 0 0,0-1 1,0 1-1,-1 0 0,1-1 0,-7 6 0,-6-4 172,-27 3-133,30-7 20,8-8-106,1-3 14,-14-34-13,13 32-31,3 7-13,4-6 24,7-31-14,-9 38 10,-1 4 26,0-1 0,0 1-1,0-1 1,-1 1 0,1-1 0,1 1-1,-1-1 1,0 1 0,0 0 0,0-1-1,0 1 1,0-1 0,0 1 0,0-1 0,1 1-1,-1-1 1,0 1 0,0 0 0,1-1-1,-1 1 1,0-1 0,1 1 0,-1 0-1,0-1 1,1 1 0,-1 0 0,0 0 0,1-1-1,-1 1 1,1 0 0,-1 0 0,0 0-1,1-1 1,0 1 0,10-4-23,26-13 8,-37 17 25,1 0-1,-1-1 1,1 1 0,-1 0 0,1-1-1,0 1 1,-1 0 0,1-1 0,-1 1-1,1 0 1,0 0 0,-1 0 0,1 0-1,0 0 1,-1 0 0,1 0 0,0 0-1,-1 0 1,1 0 0,0 0 0,-1 0-1,1 0 1,0 0 0,-1 1 0,1-1-1,0 0 1,-1 1 0,1-1 0,-1 0 0,1 1-1,-1-1 1,1 0 0,-1 1 0,1-1-1,-1 1 1,1-1 0,-1 1 0,1-1-1,-1 1 1,0 0 0,1-1 0,-1 1-1,0-1 1,0 1 0,0 0 0,1-1-1,-1 2 1,3 4 54,21 33 53,-18-25 344,-14-9-282,-4 0-76,-30 18-18,30-18 55,8-10-120,-1-6-13,-20-28-6,20 32-11,2-1-76,4-4 26,-2-25-13,1 28-2,5 8 55,1 1-1,-1 1 1,1-1-1,0 1 1,-1 0-1,1 0 0,-1 1 1,0-1-1,1 1 1,-1 0-1,9 6 1,-2 8 132,18 23-55,-29-38-44,7 12 182,-12-6-38,-3 3-75,-18 27 20,20-31 0,0-2-4,-4-6-52,-27 0 7,32 2-45,4 0-5,0 0 1,-1 0 0,1 0-1,0 0 1,-1 0 0,1 0-1,0 0 1,-1 0 0,1 0-1,0 0 1,-1 0-1,1 0 1,-1 0 0,1 0-1,0 0 1,-1 0 0,1 0-1,0 0 1,-1 0-1,1-1 1,0 1 0,-1 0-1,1 0 1,0 0 0,-1-1-1,1 1 1,0 0 0,0 0-1,-1-1 1,1 1-1,0 0 1,0-1 0,0 1-1,-1 0 1,1-1 0,0 1-1,-6-12-23,-20-28-24,23 36 3,2 4 39,1-1-1,0 1 1,-1 0-1,1 0 1,0-1-1,-1 1 1,1 0-1,0-1 1,-1 1-1,1-1 0,0 1 1,0 0-1,-1-1 1,1 1-1,0-1 1,0 1-1,0-1 1,0 1-1,-1 0 1,1-1-1,0 1 1,0-1-1,0 1 1,0-1-1,0 1 0,0-1 1,0 1-1,0-1 1,0 1-1,1-1 1,-1 1-1,0 0 1,0-1-1,0 1 1,0-1-1,1 1 1,-1 0-1,0-1 1,1 0-1,5-8-46,14-28-25,-16 31 51,0 2-40,4 4 35,0 0 27,0-1 0,0 2 0,0-1 1,0 1-1,0 1 0,0-1 0,-1 1 0,1 1 1,8 3-1,-14-5 12,0 0 1,0 0-1,1 0 1,-1 0-1,0 0 1,-1 0 0,1 1-1,0-1 1,0 1-1,0 0 1,-1-1-1,1 1 1,-1 0-1,0 0 1,1 0-1,-1 0 1,0 0 0,0 0-1,0 0 1,0 0-1,-1 1 1,1-1-1,-1 0 1,1 0-1,-1 1 1,0-1-1,1 0 1,-1 1 0,-1-1-1,1 1 1,0-1-1,0 0 1,-1 0-1,0 1 1,1-1-1,-1 0 1,0 0 0,0 0-1,0 1 1,-2 1-1,1 0 5,0-1 0,-1 1 0,1-1 0,-1 0 0,0 0 0,0 0 0,0 0 0,0 0 0,0 0 0,-1-1 0,1 0 0,-1 0 0,0 0 0,1 0 0,-1 0 0,0-1 0,0 0 0,-7 2 0,9-3-98,0 1-1,0-1 1,0 0-1,0 0 1,-1 0-1,1 0 1,0-1-1,0 1 1,0 0-1,0-1 1,0 0-1,0 1 1,1-1-1,-1 0 1,0 0-1,0 0 1,0 0-1,1 0 1,-1-1-1,0 1 1,1 0-1,-1-1 1,1 1-1,0-1 1,-1 1 0,1-1-1,0 0 1,0 0-1,0 0 1,0 1-1,0-1 1,1 0-1,-1 0 1,1 0-1,-1 0 1,1 0-1,0 0 1,-1 0-1,1-3 1,-1-21-510,0-12-186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6T01:21:57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80 111 2144,'-6'2'8015,"-14"5"-4682,20-8-3301,0 1 0,1-1-1,-1 1 1,0-1 0,0 1-1,1-1 1,-1 1 0,0 0-1,1-1 1,-1 1-1,1-1 1,-1 1 0,0 0-1,1 0 1,-1-1 0,1 1-1,-1 0 1,1 0 0,-1-1-1,1 1 1,-1 0 0,1 0-1,-1 0 1,1 0 0,-1 0-1,1 0 1,-1 0 0,1 0-1,-1 0 1,2 0 0,-1 0 23,0 1 0,0 0 0,0 0 1,0-1-1,-1 1 0,1 0 0,0 0 1,0 0-1,0 0 0,-1 0 0,1 0 0,0 0 1,-1 0-1,1 0 0,-1 0 0,1 0 1,-1 0-1,0 0 0,1 0 0,-1 1 0,0 0 1,10 37 134,-10-38-179,1-1 0,-1 0-1,0 1 1,0-1 0,1 1-1,-1-1 1,0 0 0,0 1-1,0-1 1,0 1 0,1-1-1,-1 0 1,0 1 0,0-1-1,0 1 1,0-1 0,0 1-1,0-1 1,0 0 0,0 1-1,0-1 1,0 1 0,0-1-1,-1 1 1,1-1 0,0 0-1,0 1 1,0-1 0,-1 1-1,1-1 1,0 0 0,0 1-1,-1-1 1,1 0 0,0 1 0,0-1-1,-1 0 1,1 1 0,0-1-1,-1 0 1,1 0 0,-1 0-1,1 1 1,0-1 0,-1 0-1,1 0 1,-1 0 0,1 0-1,-1 0 1,1 0 0,0 1-1,-1-1 1,1 0 0,-1-1-1,-9 4 62,-32 9 7,40-11-62,-8 1 62,8-6-73,-1-3 4,0-1-14,1 0-1,0 0 1,0 0-1,0 0 1,1 0 0,0 0-1,1 0 1,0-11 0,0 15-7,1-1 1,-1 0 0,1 1 0,0-1-1,0 1 1,0-1 0,0 1 0,1-1-1,0 1 1,0 0 0,0 0 0,0 0-1,1 0 1,0 0 0,0 1 0,0-1 0,0 1-1,0-1 1,5-2 0,-7 5 7,0 1 1,-1-1-1,1 1 0,0-1 1,1 1-1,-1-1 1,0 1-1,0 0 0,0-1 1,0 1-1,0 0 1,0 0-1,0 0 0,0 0 1,0 0-1,1 0 1,-1 0-1,0 0 0,0 0 1,0 1-1,0-1 1,0 0-1,0 1 0,0-1 1,0 1-1,2 0 1,-1 2 6,1-1 1,0 0-1,-1 1 1,0-1-1,1 1 1,-1 0 0,0 0-1,3 5 1,0 2 57,-1-1 0,0 1 0,-1 0 1,0 0-1,2 13 0,-4-17-5,-1 1 1,0 0-1,0-1 0,-1 1 1,0 0-1,0-1 0,-1 1 1,0-1-1,0 0 1,0 1-1,-4 5 0,5-9-32,-1 0 0,1-1 0,0 1-1,-1-1 1,0 1 0,0-1 0,0 0-1,0 0 1,0 0 0,0 0 0,0 0-1,-1 0 1,1 0 0,-1-1 0,1 1-1,-1-1 1,1 0 0,-1 0 0,0 0-1,0 0 1,0 0 0,1-1 0,-1 1-1,0-1 1,0 0 0,0 0 0,-5 0 0,6-1-22,0 1 0,0-1 0,0 0 0,0 0 1,1 0-1,-1 0 0,0 0 0,0 0 0,1 0 1,-1-1-1,1 1 0,-1 0 0,1-1 0,-1 0 1,1 1-1,0-1 0,0 0 0,0 0 0,0 1 1,0-1-1,0 0 0,1 0 0,-1 0 0,0 0 1,1 0-1,0 0 0,-1 0 0,1 0 0,0 0 1,0 0-1,0-1 0,0 1 0,1-3 0,0-2-25,-1 1 0,1-1 0,0 1 0,1-1-1,0 1 1,0 0 0,0 0 0,1 0-1,5-10 1,-7 14 11,0-1 1,1 1-1,-1 0 0,1 0 0,0 0 0,0 0 0,-1 0 1,2 0-1,-1 1 0,0-1 0,0 1 0,0-1 0,1 1 1,-1 0-1,1 0 0,-1 0 0,1 0 0,-1 0 0,1 0 0,-1 1 1,1-1-1,0 1 0,-1 0 0,1 0 0,5 0 0,-5 1 17,0 1 0,0-1 0,0 1 0,0-1 0,-1 1-1,1 0 1,-1 0 0,1 0 0,-1 0 0,1 1 0,-1-1-1,0 1 1,0-1 0,-1 1 0,1 0 0,0 0 0,-1 0 0,1 0-1,-1 0 1,0 0 0,1 5 0,-1-4 37,-1 0 0,1 0 0,-1 0 0,1 0 0,-1 0 0,-1 0 0,1 0 0,-1 0 0,1 0 0,-1 0 0,0-1 0,0 1 0,-3 6 0,3-9-26,1 1 0,-1-1 1,0 0-1,1 1 0,-1-1 1,0 0-1,0 1 0,0-1 1,0 0-1,0 0 0,0 0 1,-1 0-1,1 0 0,0 0 1,0 0-1,-1 0 0,1 0 1,-1-1-1,1 1 0,-1 0 0,1-1 1,-1 0-1,1 1 0,-1-1 1,1 0-1,-1 0 0,1 1 1,-1-1-1,0-1 0,1 1 1,-1 0-1,1 0 0,-1 0 1,1-1-1,-1 1 0,-2-2 1,1 0-13,1 1 1,-1-1 0,1 0-1,0 0 1,0 0-1,0 0 1,0-1 0,0 1-1,1 0 1,-1-1-1,1 0 1,-1 1 0,1-1-1,0 0 1,0 1-1,0-1 1,0 0 0,1 0-1,-1 0 1,1 0-1,0 0 1,-1 0 0,1 0-1,1 0 1,-1-3-1,1-8-32,1 1-1,0-1 1,0 1-1,5-15 1,-5 21 3,1 1 0,0-1 0,0 1 0,0-1 0,1 1 0,0 0 1,0 0-1,7-7 0,-10 12 18,0-1 0,0 1 0,0 0 0,1 0 0,-1 0 0,1 0 0,-1 0 0,1 0 0,-1 0 1,1 1-1,-1-1 0,1 0 0,0 1 0,-1-1 0,1 1 0,0 0 0,-1-1 0,1 1 0,0 0 0,0 0 0,-1 0 0,1 1 0,0-1 1,-1 0-1,1 1 0,0-1 0,-1 1 0,1-1 0,0 1 0,-1 0 0,1-1 0,-1 1 0,1 0 0,-1 0 0,0 0 0,1 0 0,-1 1 1,0-1-1,2 2 0,2 3 23,0 0 1,0 1-1,-1 0 1,0-1 0,0 2-1,0-1 1,-1 0 0,0 1-1,-1-1 1,1 1-1,-1 0 1,-1 0 0,0 0-1,0 0 1,0 0-1,-2 13 1,1-18 2,0 1 1,-1-1-1,1 1 1,-1-1-1,0 1 1,0-1-1,0 0 1,0 1-1,-1-1 1,1 0-1,-1 0 1,0 0-1,0 0 1,0 0-1,0 0 1,-1-1-1,1 1 1,-1-1-1,1 1 1,-1-1-1,0 0 1,0 0-1,0 0 1,0-1-1,0 1 1,-1-1-1,1 1 1,0-1-1,-1 0 1,1-1-1,-1 1 1,1 0-1,-1-1 1,1 0-1,-1 0 1,1 0-1,-1 0 1,1-1-1,-5 0 1,5 1-99,0 0 1,0-1 0,0 1 0,0-1 0,0 0 0,0 1 0,0-1 0,1-1-1,-1 1 1,0 0 0,1-1 0,-1 1 0,1-1 0,-1 0 0,1 0 0,0 0-1,-1 0 1,1 0 0,0 0 0,1-1 0,-1 1 0,0 0 0,1-1 0,-1 0-1,1 1 1,0-1 0,0 0 0,0 0 0,-1-4 0,2 7-7,0-1 1,0 1-1,0-1 1,1 0-1,-1 1 1,0-1-1,0 1 1,1-1-1,-1 1 1,0-1-1,0 1 1,1-1-1,-1 1 1,1-1-1,-1 1 0,0-1 1,1 1-1,-1-1 1,1 1-1,-1 0 1,1-1-1,-1 1 1,1 0-1,-1 0 1,1-1-1,0 1 1,-1 0-1,1 0 1,-1 0-1,1 0 1,-1-1-1,1 1 1,0 0-1,-1 0 1,1 0-1,-1 0 1,1 1-1,0-1 1,0 0-1,13 0-928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4897 0 0,'0'0'5315'0'0,"5"29"-5137"0"0,78 102 495 0 0,2 4-294 0 0,-39-60-257 0 0,-34-59-170 0 0,-1 1 0 0 0,-1 0 0 0 0,0 0 0 0 0,-1 1 1 0 0,-1 0-1 0 0,-1 0 0 0 0,-1 1 0 0 0,7 29 0 0 0,-13-41-2502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8 847 5041 0 0,'-7'-4'8043'0'0,"17"-21"-7753"0"0,2 2 1 0 0,1-1-1 0 0,0 2 0 0 0,2 0 0 0 0,1 0 1 0 0,20-21-1 0 0,3-6 20 0 0,100-156 323 0 0,-96 136-724 0 0,3 1 0 0 0,3 3 0 0 0,82-85 0 0 0,-123 142-669 0 0,1 1 0 0 0,-1 0 0 0 0,2 0 0 0 0,-1 1 0 0 0,1 0-1 0 0,11-4 1 0 0,-11 6-284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80 287 3449 0 0,'-13'21'1529'0'0,"5"-12"6016"0"0,14-9-6055 0 0,6-11-1003 0 0,-1-1-410 0 0,-2-1 0 0 0,1 0 0 0 0,-2 0 0 0 0,1-1 0 0 0,-2 0-1 0 0,0-1 1 0 0,7-21 0 0 0,-10 26-57 0 0,-1 1 0 0 0,-1-1 0 0 0,1 0 0 0 0,-2 0 0 0 0,1 0 0 0 0,-1 0 0 0 0,-1 0-1 0 0,0 0 1 0 0,0-1 0 0 0,-1 1 0 0 0,0 0 0 0 0,-1 0 0 0 0,-5-17 0 0 0,7 26-30 0 0,0 0 1 0 0,-1 0-1 0 0,1 1 0 0 0,0-1 1 0 0,-1 0-1 0 0,1 0 0 0 0,0 0 1 0 0,-1 0-1 0 0,1 0 0 0 0,-1 1 1 0 0,1-1-1 0 0,-1 0 0 0 0,0 1 1 0 0,1-1-1 0 0,-1 0 0 0 0,0 1 1 0 0,1-1-1 0 0,-1 0 0 0 0,0 1 1 0 0,0-1-1 0 0,0 1 0 0 0,1 0 1 0 0,-1-1-1 0 0,0 1 0 0 0,0 0 1 0 0,0-1-1 0 0,0 1 0 0 0,0 0 1 0 0,0 0-1 0 0,0 0 0 0 0,-1 0 1 0 0,0 0-11 0 0,0 1-1 0 0,0 0 1 0 0,0 0 0 0 0,0 0 0 0 0,0 0 0 0 0,1 1 0 0 0,-1-1 0 0 0,0 0-1 0 0,0 1 1 0 0,1-1 0 0 0,-1 1 0 0 0,-2 3 0 0 0,-33 56-189 0 0,22-32 168 0 0,2 1 1 0 0,1 0-1 0 0,-9 38 1 0 0,18-58 29 0 0,1 0 0 0 0,0 0 1 0 0,0 0-1 0 0,1 0 0 0 0,1 0 0 0 0,0 0 1 0 0,0 0-1 0 0,1 0 0 0 0,0 0 1 0 0,1 0-1 0 0,0 0 0 0 0,1 0 0 0 0,0-1 1 0 0,6 16-1 0 0,-7-21 25 0 0,1 0 0 0 0,0 1-1 0 0,0-1 1 0 0,0 0 0 0 0,0 0 0 0 0,1 0-1 0 0,-1-1 1 0 0,1 1 0 0 0,0-1 0 0 0,0 0 0 0 0,0 0-1 0 0,0 0 1 0 0,1-1 0 0 0,-1 0 0 0 0,1 1-1 0 0,0-1 1 0 0,-1-1 0 0 0,1 1 0 0 0,0-1 0 0 0,0 0-1 0 0,0 0 1 0 0,0 0 0 0 0,0-1 0 0 0,0 0-1 0 0,1 0 1 0 0,-1 0 0 0 0,0 0 0 0 0,0-1 0 0 0,0 0-1 0 0,0 0 1 0 0,0 0 0 0 0,7-4 0 0 0,5-1-377 0 0,0-1 0 0 0,-1 0 0 0 0,0-2 0 0 0,-1 0 0 0 0,0 0 0 0 0,0-1 1 0 0,-1-1-1 0 0,14-14 0 0 0,-9 8-891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4193 0 0,'14'19'1522'0'0,"-12"-16"-1271"0"0,1 0-1 0 0,-1 0 1 0 0,1 1-1 0 0,-1-1 1 0 0,0 1 0 0 0,0-1-1 0 0,0 1 1 0 0,-1 0-1 0 0,0-1 1 0 0,1 1 0 0 0,-1 0-1 0 0,0 0 1 0 0,0 8-1 0 0,3 9 23 0 0,1 1-1 0 0,0 0 1 0 0,2-1-1 0 0,0 0 1 0 0,2-1-1 0 0,14 27 0 0 0,-40-103 3552 0 0,2-50-4238 0 0,12 86 692 0 0,1 4-295 0 0,0-1 1 0 0,0 0-1 0 0,2 0 1 0 0,0 1-1 0 0,1-1 0 0 0,1 0 1 0 0,0 0-1 0 0,1 1 1 0 0,1-1-1 0 0,1 1 1 0 0,12-28-1 0 0,-17 43 6 0 0,1 0 0 0 0,-1 0-1 0 0,1 0 1 0 0,-1 0 0 0 0,1 1 0 0 0,-1-1-1 0 0,1 0 1 0 0,0 0 0 0 0,-1 1 0 0 0,1-1-1 0 0,0 0 1 0 0,0 1 0 0 0,0-1 0 0 0,-1 1-1 0 0,1-1 1 0 0,0 1 0 0 0,0-1 0 0 0,0 1-1 0 0,0 0 1 0 0,0-1 0 0 0,0 1 0 0 0,0 0-1 0 0,0 0 1 0 0,0 0 0 0 0,0 0 0 0 0,0 0-1 0 0,2 0 1 0 0,-1 0-2 0 0,0 1 0 0 0,1 0 0 0 0,-1 0 0 0 0,0 0 0 0 0,0 0 0 0 0,1 0 0 0 0,-1 1 0 0 0,0-1 0 0 0,0 0 0 0 0,-1 1-1 0 0,3 2 1 0 0,4 4-2 0 0,-1 0-1 0 0,1 1 0 0 0,9 17 0 0 0,15 45 133 0 0,0 3-511 0 0,-28-68-218 0 0,-1 0 1 0 0,1-1-1 0 0,0 0 0 0 0,1 0 1 0 0,7 8-1 0 0,-5-8-115 0 0,0-1 559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18 3873 0 0,'-13'-16'4715'0'0,"4"19"-502"0"0,7 1-4037 0 0,1-1-1 0 0,-1 1 0 0 0,1 0 1 0 0,0 0-1 0 0,0 0 1 0 0,0 0-1 0 0,0 7 0 0 0,-3 21-163 0 0,-2 3 1 0 0,1 1-1 0 0,2-1 1 0 0,2 0 0 0 0,1 1 0 0 0,10 69-1 0 0,-9-100-11 0 0,1 0-1 0 0,-1 0 0 0 0,1 0 1 0 0,0 0-1 0 0,1 0 0 0 0,-1 0 0 0 0,1-1 1 0 0,0 1-1 0 0,0-1 0 0 0,0 0 0 0 0,0 0 1 0 0,8 7-1 0 0,-9-10 18 0 0,0 0 0 0 0,0 1 0 0 0,0-1 0 0 0,0 0 1 0 0,0 0-1 0 0,0 0 0 0 0,0-1 0 0 0,0 1 0 0 0,1 0 0 0 0,-1-1 0 0 0,0 0 0 0 0,0 1 0 0 0,1-1 0 0 0,-1 0 1 0 0,0 0-1 0 0,1 0 0 0 0,-1 0 0 0 0,0-1 0 0 0,0 1 0 0 0,1-1 0 0 0,-1 1 0 0 0,0-1 0 0 0,0 0 0 0 0,0 0 0 0 0,0 0 1 0 0,0 0-1 0 0,0 0 0 0 0,0 0 0 0 0,0-1 0 0 0,0 1 0 0 0,2-3 0 0 0,10-8 130 0 0,-1-1 0 0 0,-1 0 0 0 0,0 0 0 0 0,0-2 0 0 0,-2 1 0 0 0,0-1-1 0 0,15-30 1 0 0,-20 35-101 0 0,0 0 0 0 0,-1 0 0 0 0,-1 0 0 0 0,0 0 0 0 0,0 0 0 0 0,-1-1 0 0 0,0 0 0 0 0,-1 1 0 0 0,0-1 0 0 0,-1 0 0 0 0,0 1-1 0 0,-1-1 1 0 0,0 0 0 0 0,-4-16 0 0 0,3 22-21 0 0,0-1 0 0 0,-1 0 0 0 0,0 1 0 0 0,0 0-1 0 0,-1-1 1 0 0,1 1 0 0 0,-1 1 0 0 0,0-1 0 0 0,0 0 0 0 0,-1 1-1 0 0,1 0 1 0 0,-1 0 0 0 0,0 1 0 0 0,0-1 0 0 0,-1 1 0 0 0,1 0-1 0 0,-1 0 1 0 0,1 1 0 0 0,-9-3 0 0 0,1 0-30 0 0,-1 1 1 0 0,1 1-1 0 0,-1 0 1 0 0,0 1-1 0 0,0 1 1 0 0,0 0-1 0 0,-23 2 0 0 0,36-1-39 0 0,0 0-1 0 0,0 0 0 0 0,0 0 0 0 0,0 0 1 0 0,-1 0-1 0 0,1 0 0 0 0,0 1 1 0 0,0-1-1 0 0,0 1 0 0 0,0-1 0 0 0,0 0 1 0 0,0 1-1 0 0,0 0 0 0 0,0-1 1 0 0,0 1-1 0 0,0 0 0 0 0,0-1 0 0 0,1 1 1 0 0,-1 0-1 0 0,0 0 0 0 0,0 0 0 0 0,1 0 1 0 0,-1 0-1 0 0,0-1 0 0 0,1 1 1 0 0,-1 0-1 0 0,1 1 0 0 0,-1-1 0 0 0,1 0 1 0 0,0 0-1 0 0,-1 1 0 0 0,1-1-245 0 0,0 1 0 0 0,0-1 0 0 0,0 0 0 0 0,1 0 1 0 0,-1 0-1 0 0,0 0 0 0 0,1 1 0 0 0,-1-1 0 0 0,0 0 0 0 0,1 0 0 0 0,0 0 0 0 0,-1 0 0 0 0,1 0 0 0 0,0 0 0 0 0,-1 0 0 0 0,1 0 0 0 0,0 0 0 0 0,0 0 0 0 0,0-1 0 0 0,0 1 0 0 0,0 0 0 0 0,0 0 0 0 0,0-1 1 0 0,0 1-1 0 0,0-1 0 0 0,0 1 0 0 0,0-1 0 0 0,0 1 0 0 0,2 0 0 0 0,6 1-2085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6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1 175 12371 0 0,'7'-30'7287'0'0,"-6"26"-7136"0"0,-1 0 0 0 0,1 0 1 0 0,0 0-1 0 0,0 1 0 0 0,0-1 0 0 0,0 0 1 0 0,1 1-1 0 0,0-1 0 0 0,0 1 1 0 0,0-1-1 0 0,0 1 0 0 0,0 0 1 0 0,0 0-1 0 0,4-3 0 0 0,4-3-372 0 0,0 1 0 0 0,1 0 0 0 0,-1 0-1 0 0,2 1 1 0 0,-1 1 0 0 0,1 0 0 0 0,0 1-1 0 0,23-8 1 0 0,-18 8 75 0 0,1 1 1 0 0,-1 1-1 0 0,1 0 0 0 0,-1 1 1 0 0,1 1-1 0 0,18 1 0 0 0,-26 1 62 0 0,0 1 0 0 0,-1 1 0 0 0,1 0 0 0 0,-1 0 0 0 0,0 0 0 0 0,0 1 0 0 0,0 1 0 0 0,15 10 0 0 0,-14-9 87 0 0,1 0 0 0 0,-1-1 0 0 0,1 0 0 0 0,0 0 0 0 0,18 5 1 0 0,-14-8-10 0 0,0 1 0 0 0,0-2 1 0 0,0 0-1 0 0,0-1 0 0 0,0 0 1 0 0,0-1-1 0 0,0-1 0 0 0,-1 0 1 0 0,1-1-1 0 0,0-1 0 0 0,16-6 1 0 0,11-5-988 0 0,-18 7 287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14 1344 0 0,'-1'-4'-4'0'0,"1"3"175"0"0,0 1 0 0 0,0 0 1 0 0,0-1-1 0 0,0 1 0 0 0,0 0 0 0 0,0-1 0 0 0,0 1 0 0 0,0 0 0 0 0,0-1 1 0 0,0 1-1 0 0,0 0 0 0 0,0-1 0 0 0,0 1 0 0 0,-1 0 0 0 0,1-1 1 0 0,0 1-1 0 0,0 0 0 0 0,0 0 0 0 0,0-1 0 0 0,-1 1 0 0 0,1 0 1 0 0,0 0-1 0 0,0-1 0 0 0,0 1 0 0 0,-1 0 0 0 0,1 0 0 0 0,0-1 0 0 0,-1 1 1 0 0,1 0-1 0 0,0 0 0 0 0,0 0 0 0 0,-1 0 0 0 0,1 0 0 0 0,0-1 1 0 0,-1 1-1 0 0,1 0 0 0 0,0 0 0 0 0,-1 0 0 0 0,1 0 0 0 0,0 0 1 0 0,-1 0-1 0 0,1 0 0 0 0,0 0 0 0 0,-1 0 0 0 0,1 0 0 0 0,0 0 1 0 0,-1 0-1 0 0,1 1 0 0 0,0-1 0 0 0,-1 0 0 0 0,1 0 0 0 0,0 0 0 0 0,0 0 1 0 0,-1 0-1 0 0,1 1 0 0 0,0-1 0 0 0,0 0 0 0 0,-1 0 0 0 0,1 0 1 0 0,0 1-1 0 0,-1-1 0 0 0,-3 3-95 0 0,0-1 0 0 0,0 1-1 0 0,0 0 1 0 0,0 0 0 0 0,1 1 0 0 0,-1-1 0 0 0,1 1-1 0 0,0-1 1 0 0,0 1 0 0 0,0 0 0 0 0,1 0 0 0 0,-1 1-1 0 0,1-1 1 0 0,0 0 0 0 0,0 1 0 0 0,0-1 0 0 0,1 1-1 0 0,-2 6 1 0 0,-2 10 37 0 0,1 0 0 0 0,0-1 0 0 0,1 2 0 0 0,1 31 0 0 0,2-42-101 0 0,1 0-1 0 0,0 1 1 0 0,0-1-1 0 0,1 0 1 0 0,1 0-1 0 0,0 0 1 0 0,0 0 0 0 0,1-1-1 0 0,1 1 1 0 0,6 10-1 0 0,-10-19-1 0 0,-1-1-1 0 0,1 1 0 0 0,0-1 0 0 0,0 1 0 0 0,0-1 1 0 0,0 0-1 0 0,0 1 0 0 0,1-1 0 0 0,-1 0 0 0 0,0 0 1 0 0,0 0-1 0 0,1 0 0 0 0,-1 0 0 0 0,1 0 0 0 0,-1 0 1 0 0,1 0-1 0 0,-1-1 0 0 0,1 1 0 0 0,0-1 1 0 0,-1 1-1 0 0,1-1 0 0 0,-1 0 0 0 0,1 1 0 0 0,2-1 1 0 0,-2-1 6 0 0,1 1 1 0 0,-1-1 0 0 0,0 0 0 0 0,1 0 0 0 0,-1 0-1 0 0,0 0 1 0 0,1 0 0 0 0,-1 0 0 0 0,0-1 0 0 0,0 1-1 0 0,0-1 1 0 0,0 1 0 0 0,0-1 0 0 0,2-2 0 0 0,6-9 9 0 0,0 1 1 0 0,-1-2 0 0 0,14-26-1 0 0,-22 37-44 0 0,77-130-4891 0 0,-60 106 3069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1296 0 0,'177'503'7489'0'0,"-174"-495"-7362"0"0,0 0 0 0 0,-1 1 0 0 0,-1 0 0 0 0,0-1 0 0 0,1 14 1322 0 0,-4-22-998 0 0,2 0-428 0 0,-1 0 0 0 0,1 0 1 0 0,-1 0-1 0 0,1 0 0 0 0,-1-1 0 0 0,1 1 0 0 0,0 0 0 0 0,-1 0 1 0 0,1 0-1 0 0,-1-1 0 0 0,1 1 0 0 0,0 0 0 0 0,-1 0 0 0 0,1-1 0 0 0,-1 1 1 0 0,1 0-1 0 0,0-1 0 0 0,0 1 0 0 0,-1-1 0 0 0,1 1 0 0 0,0 0 1 0 0,0-1-1 0 0,-1 1 0 0 0,1-1 0 0 0,0 1 0 0 0,0-1 0 0 0,0 1 1 0 0,0-1-1 0 0,0 1 0 0 0,-1 0 0 0 0,1-1 0 0 0,0 1 0 0 0,0-1 0 0 0,0 0 1 0 0,-2-10 14 0 0,0 1 1 0 0,0-1 0 0 0,1 0 0 0 0,0 1 0 0 0,1-1-1 0 0,1 0 1 0 0,-1 0 0 0 0,2 0 0 0 0,-1 1-1 0 0,1-1 1 0 0,7-18 0 0 0,-6 18-28 0 0,1 0 0 0 0,0 0 0 0 0,1 1 0 0 0,0-1 0 0 0,1 1 0 0 0,0 0 0 0 0,1 0 0 0 0,0 1 0 0 0,10-10 0 0 0,-15 16 36 0 0,0 1 1 0 0,1 0-1 0 0,-1 0 1 0 0,1 0 0 0 0,-1 0-1 0 0,1 0 1 0 0,0 0-1 0 0,0 1 1 0 0,0 0-1 0 0,0-1 1 0 0,0 1 0 0 0,0 0-1 0 0,0 1 1 0 0,0-1-1 0 0,1 0 1 0 0,-1 1 0 0 0,0 0-1 0 0,0 0 1 0 0,1 0-1 0 0,-1 0 1 0 0,0 0-1 0 0,0 1 1 0 0,1-1 0 0 0,-1 1-1 0 0,0 0 1 0 0,0 0-1 0 0,0 0 1 0 0,0 0 0 0 0,0 1-1 0 0,0-1 1 0 0,0 1-1 0 0,-1 0 1 0 0,1-1-1 0 0,0 1 1 0 0,-1 1 0 0 0,1-1-1 0 0,1 3 1 0 0,12 11 197 0 0,-2 0 1 0 0,0 1-1 0 0,-1 1 1 0 0,18 32-1 0 0,-17-26-175 0 0,1-1 0 0 0,22 24 0 0 0,-23-33-1231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4505 0 0,'0'0'3161'0'0,"11"3"-1745"0"0,-2 5-1238 0 0,-1 0 1 0 0,-1 1-1 0 0,0-1 0 0 0,0 2 0 0 0,-1-1 1 0 0,0 1-1 0 0,0 0 0 0 0,7 19 1 0 0,34 97 522 0 0,-43-116-693 0 0,60 190 324 0 0,-27-65-25 0 0,-37-134-297 0 0,0 0 0 0 0,0 0-1 0 0,0-1 1 0 0,0 1 0 0 0,0 0 0 0 0,1 0 0 0 0,-1 0 0 0 0,0-1 0 0 0,1 1 0 0 0,-1 0 0 0 0,0 0 0 0 0,1 0 0 0 0,-1-1 0 0 0,1 1 0 0 0,-1 0 0 0 0,1-1 0 0 0,-1 1 0 0 0,1-1 0 0 0,0 1 0 0 0,-1 0 0 0 0,1-1 0 0 0,0 1 0 0 0,-1-1 0 0 0,1 0 0 0 0,0 1 0 0 0,0-1 0 0 0,0 0 0 0 0,1 1 0 0 0,-1-1 8 0 0,0-1-1 0 0,1 1 1 0 0,-1 0 0 0 0,0-1 0 0 0,1 1 0 0 0,-1-1 0 0 0,0 0 0 0 0,0 1 0 0 0,0-1 0 0 0,1 0 0 0 0,-1 0 0 0 0,0 0-1 0 0,0 0 1 0 0,0 0 0 0 0,1-1 0 0 0,34-50 268 0 0,-33 47-311 0 0,68-114-5599 0 0,-59 101 5435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0 315 7218 0 0,'0'0'2463'0'0,"5"-8"-980"0"0,36-46-181 0 0,-19 24-1084 0 0,2 0 0 0 0,43-43 0 0 0,18 4-1601 0 0,-25 29-4418 0 0,-44 29 3210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105 107 4905 0 0,'-3'4'340'0'0,"1"0"1"0"0,-1 0-1 0 0,1 0 0 0 0,0 1 1 0 0,0-1-1 0 0,1 1 0 0 0,-1-1 0 0 0,1 1 1 0 0,0 0-1 0 0,0-1 0 0 0,1 1 1 0 0,0 0-1 0 0,-1 0 0 0 0,1-1 1 0 0,1 8-1 0 0,0-1-306 0 0,0 0 0 0 0,1-1 1 0 0,0 1-1 0 0,0-1 0 0 0,8 20 1 0 0,-10-29-52 0 0,0 0 1 0 0,0 1 0 0 0,1-1 0 0 0,-1 0-1 0 0,1 0 1 0 0,-1 0 0 0 0,0 0-1 0 0,1 0 1 0 0,0 0 0 0 0,-1 0 0 0 0,1 0-1 0 0,0 0 1 0 0,-1 0 0 0 0,1 0 0 0 0,0 0-1 0 0,0-1 1 0 0,0 1 0 0 0,0 0-1 0 0,0 0 1 0 0,0-1 0 0 0,0 1 0 0 0,0-1-1 0 0,0 1 1 0 0,0-1 0 0 0,0 1 0 0 0,0-1-1 0 0,2 1 1 0 0,-1-2-159 0 0,-1-1 0 0 0,1 1 1 0 0,0 0-1 0 0,-1 0 0 0 0,1-1 0 0 0,-1 1 0 0 0,0-1 0 0 0,1 0 1 0 0,-1 1-1 0 0,0-1 0 0 0,0 0 0 0 0,0 1 0 0 0,0-1 0 0 0,0-2 1 0 0,5-5 58 0 0</inkml:trace>
  <inkml:trace contextRef="#ctx0" brushRef="#br0" timeOffset="1">18 1 3001 0 0,'-18'12'949'0'0,"18"-12"-963"0"0,1 0 0 0 0,-1 0 0 0 0,0 0 0 0 0,1 0 0 0 0,-1 0 0 0 0,0 0 0 0 0,0 0 0 0 0,1 0 0 0 0,-1 0 0 0 0,0 0 0 0 0,0 0 0 0 0,1 0 0 0 0,-1 0 0 0 0,0 0-1 0 0,0 1 1 0 0,0-1 0 0 0,1 0 0 0 0,-1 0 0 0 0,0 0 0 0 0,0 0 0 0 0,0 1 0 0 0,1-1 0 0 0,-1 0 0 0 0,0 0 0 0 0,0 0 0 0 0,0 1 0 0 0,0-1 0 0 0,0 0 0 0 0,1 0 0 0 0,-1 1 0 0 0,0-1 0 0 0,0 0 0 0 0,0 0 0 0 0,0 1 0 0 0,0-1 0 0 0,0 0 0 0 0,0 0-1 0 0,0 1 1 0 0,0-1 0 0 0,0 0 0 0 0,0 0 0 0 0,0 1 0 0 0,0-1 0 0 0,0 0 0 0 0,0 1 0 0 0,0-1 0 0 0,-1 0 0 0 0,1 0 0 0 0,0 0 0 0 0,0 1 0 0 0,0-1 0 0 0,0 0 0 0 0,0 0 0 0 0,-1 1 0 0 0,1-1 0 0 0,0 0 0 0 0,0 0 0 0 0,0 0 0 0 0,-1 0-1 0 0,1 1 1 0 0,0-1 0 0 0,0 0 0 0 0,-1 0 0 0 0,30 0-994 0 0,-13-5-243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4121 0 0,'7'84'4278'0'0,"20"42"-2685"0"0,-5-32-1379 0 0,33 127-85 0 0,-24-102 53 0 0,-30-118-501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39 704 3569 0 0,'-5'4'493'0'0,"1"0"0"0"0,0 1 0 0 0,0-1 0 0 0,0 1 0 0 0,0 0 0 0 0,1 0 0 0 0,0 1 0 0 0,-5 10 1785 0 0,15-16-2116 0 0,-1-1-1 0 0,1 0 0 0 0,-1-1 0 0 0,0 0 1 0 0,0 0-1 0 0,0 0 0 0 0,0-1 0 0 0,0 0 1 0 0,0 0-1 0 0,0 0 0 0 0,-1-1 0 0 0,0 1 0 0 0,1-1 1 0 0,6-8-1 0 0,8-8-114 0 0,35-45-1 0 0,-47 55 24 0 0,60-90-1323 0 0,-13-7-3558 0 0,-42 75 2695 0 0</inkml:trace>
  <inkml:trace contextRef="#ctx0" brushRef="#br0" timeOffset="1">315 1 864 0 0,'1'34'2767'0'0,"10"62"0"0"0,33 99-166 0 0,-21-106-2391 0 0,-12-39-115 0 0,20 73 199 0 0,-30-123-259 0 0,-1 0-95 0 0,0 1 1 0 0,0-1 0 0 0,0 0 0 0 0,0 0 0 0 0,0 0 0 0 0,0 0 0 0 0,0 1-1 0 0,0-1 1 0 0,0 0 0 0 0,0 0 0 0 0,1 0 0 0 0,-1 0 0 0 0,0 0 0 0 0,0 1-1 0 0,0-1 1 0 0,0 0 0 0 0,0 0 0 0 0,1 0 0 0 0,-1 0 0 0 0,0 0 0 0 0,0 0-1 0 0,0 0 1 0 0,0 0 0 0 0,1 0 0 0 0,-1 0 0 0 0,0 1 0 0 0,0-1 0 0 0,0 0-1 0 0,0 0 1 0 0,1 0 0 0 0,-1 0 0 0 0,0 0 0 0 0,0 0 0 0 0,0 0 0 0 0,1 0-1 0 0,-1-1 1 0 0,0 1 0 0 0,0 0 0 0 0,0 0 0 0 0,0 0 0 0 0,1 0 0 0 0,-1 0-1 0 0,0 0 1 0 0,0 0 0 0 0,0 0 0 0 0,0 0 0 0 0,1 0 0 0 0,-1-1 0 0 0,0 1 0 0 0,0 0-1 0 0,0 0 1 0 0,0 0 0 0 0,0 0 0 0 0,0 0 0 0 0,0-1 0 0 0,1 1 0 0 0,-1 0-1 0 0,0 0 1 0 0,0 0 0 0 0,0 0 0 0 0,0-1 0 0 0,0 1 0 0 0,0 0 0 0 0,0 0-1 0 0,0 0 1 0 0,0-1 0 0 0,0 1 0 0 0,0 0 0 0 0,18-19-84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18 4345 0 0,'0'0'3157'0'0,"-5"14"2944"0"0,-16 44-5877 0 0,15-42-185 0 0,1 1 0 0 0,0 0 1 0 0,2 0-1 0 0,0 0 0 0 0,1 0 0 0 0,0 31 1 0 0,1-48-31 0 0,1 0-1 0 0,0 1 1 0 0,0-1 0 0 0,0 0 0 0 0,0 0 0 0 0,0 1 0 0 0,0-1-1 0 0,0 0 1 0 0,0 1 0 0 0,0-1 0 0 0,0 0 0 0 0,0 0 0 0 0,1 1 0 0 0,-1-1-1 0 0,0 0 1 0 0,0 0 0 0 0,0 1 0 0 0,0-1 0 0 0,0 0 0 0 0,0 0 0 0 0,1 1-1 0 0,-1-1 1 0 0,0 0 0 0 0,0 0 0 0 0,0 0 0 0 0,1 1 0 0 0,-1-1 0 0 0,0 0-1 0 0,0 0 1 0 0,0 0 0 0 0,1 0 0 0 0,-1 0 0 0 0,0 1 0 0 0,0-1-1 0 0,1 0 1 0 0,-1 0 0 0 0,0 0 0 0 0,0 0 0 0 0,1 0 0 0 0,-1 0 0 0 0,0 0-1 0 0,1 0 1 0 0,-1 0 0 0 0,12-10 113 0 0,8-20 13 0 0,-10 5-74 0 0,-1 0-1 0 0,-1-1 0 0 0,-1 0 1 0 0,5-40-1 0 0,-7 39-35 0 0,-1 16-176 0 0,-2 30-128 0 0,-1-8 341 0 0,1 5-64 0 0,-1-9 8 0 0,-1 0 1 0 0,1 0-1 0 0,1-1 1 0 0,-1 1-1 0 0,1 0 1 0 0,0-1-1 0 0,0 0 1 0 0,1 1 0 0 0,0-1-1 0 0,0 0 1 0 0,1 0-1 0 0,0-1 1 0 0,4 7-1 0 0,-6-11-16 0 0,0-1 0 0 0,-1 1 0 0 0,1 0 0 0 0,0-1-1 0 0,0 1 1 0 0,0-1 0 0 0,0 1 0 0 0,0-1-1 0 0,0 0 1 0 0,0 0 0 0 0,0 0 0 0 0,0 0-1 0 0,0 0 1 0 0,-1 0 0 0 0,1-1 0 0 0,0 1-1 0 0,0-1 1 0 0,0 1 0 0 0,0-1 0 0 0,0 0-1 0 0,-1 0 1 0 0,1 0 0 0 0,0 0 0 0 0,0 0-1 0 0,-1 0 1 0 0,1 0 0 0 0,-1 0 0 0 0,1-1-1 0 0,-1 1 1 0 0,0 0 0 0 0,3-4 0 0 0,4-3-632 0 0,0-1 0 0 0,-1 1 0 0 0,0-2-1 0 0,6-9 1 0 0,15-27-4241 0 0,-17 30 2909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0 203 2713 0 0,'0'0'3330'0'0,"2"10"-1522"0"0,1 7-1048 0 0,-1-1 0 0 0,0 29 0 0 0,-2-30-299 0 0,1 1-1 0 0,1 0 0 0 0,0 0 1 0 0,5 19 1493 0 0,-7-44-1573 0 0,2-30-389 0 0,1 0 0 0 0,2 1 0 0 0,2-1 0 0 0,2 1 0 0 0,1 1 0 0 0,1 0 0 0 0,25-54 0 0 0,-35 89 0 0 0,-1 1-1 0 0,1 0 0 0 0,0-1 0 0 0,-1 1 0 0 0,1 0 1 0 0,0-1-1 0 0,0 1 0 0 0,0 0 0 0 0,0 0 1 0 0,0 0-1 0 0,0 0 0 0 0,0 0 0 0 0,0 0 0 0 0,0 0 1 0 0,0 0-1 0 0,1 0 0 0 0,1 0 0 0 0,-3 1 5 0 0,1 0-1 0 0,0 0 0 0 0,-1 0 0 0 0,1 0 0 0 0,0 0 1 0 0,-1 1-1 0 0,1-1 0 0 0,-1 0 0 0 0,1 0 0 0 0,0 1 1 0 0,-1-1-1 0 0,1 0 0 0 0,-1 1 0 0 0,1-1 0 0 0,-1 1 1 0 0,1-1-1 0 0,-1 1 0 0 0,0-1 0 0 0,1 1 1 0 0,-1-1-1 0 0,1 1 0 0 0,-1-1 0 0 0,0 1 0 0 0,1-1 1 0 0,-1 1-1 0 0,0 1 0 0 0,17 58-97 0 0,-14-45 133 0 0,2 6 164 0 0,2 1 1 0 0,0-1 0 0 0,1 0 0 0 0,1-1 0 0 0,1 0 0 0 0,1-1 0 0 0,1 0-1 0 0,0 0 1 0 0,19 20 0 0 0,-26-33-136 0 0,0-1 0 0 0,-1 0 0 0 0,1 0 0 0 0,1-1 0 0 0,-1 0 0 0 0,1 0 0 0 0,0 0-1 0 0,0 0 1 0 0,0-1 0 0 0,0 0 0 0 0,1 0 0 0 0,-1-1 0 0 0,1 0 0 0 0,-1 0 0 0 0,1 0 0 0 0,0-1 0 0 0,0 0 0 0 0,0-1-1 0 0,0 1 1 0 0,0-1 0 0 0,0 0 0 0 0,0-1 0 0 0,-1 0 0 0 0,1 0 0 0 0,0 0 0 0 0,0-1 0 0 0,-1 0 0 0 0,1-1 0 0 0,-1 1 0 0 0,1-1-1 0 0,-1 0 1 0 0,0-1 0 0 0,8-5 0 0 0,10-8 167 0 0,42-40 0 0 0,-45 37-1024 0 0,41-30 1 0 0,-61 49 370 0 0,0 0-1 0 0,1 0 1 0 0,-1 0-1 0 0,0 0 1 0 0,1 0-1 0 0,-1 1 1 0 0,1-1-1 0 0,-1 0 1 0 0,1 1-1 0 0,-1-1 1 0 0,1 1-1 0 0,-1 0 1 0 0,1 0-1 0 0,0-1 1 0 0,-1 1-1 0 0,1 0 1 0 0,-1 0-1 0 0,1 0 1 0 0,0 0-1 0 0,2 1 1 0 0,5 4-3127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8042 0 0,'0'0'5232'0'0,"5"-5"-4620"0"0,0 1-528 0 0,-1 0 0 0 0,1 1 0 0 0,0-1 0 0 0,0 1 0 0 0,0 0 0 0 0,0 0 0 0 0,0 1 0 0 0,1-1 0 0 0,-1 1 0 0 0,1 0 0 0 0,-1 1 0 0 0,1-1 0 0 0,0 1 0 0 0,0 0 0 0 0,0 1 1 0 0,-1-1-1 0 0,1 1 0 0 0,0 0 0 0 0,11 2 0 0 0,-7 1-28 0 0,0 0 0 0 0,-1 0 1 0 0,1 0-1 0 0,-1 1 0 0 0,0 1 0 0 0,0 0 1 0 0,0 0-1 0 0,-1 0 0 0 0,1 1 1 0 0,-2 1-1 0 0,11 9 0 0 0,22 24 42 0 0,-2 3-1 0 0,50 71 0 0 0,53 105 209 0 0,-42-62-126 0 0,-79-126-146 0 0,34 53 70 0 0,4-3 0 0 0,69 75 0 0 0,-105-133-62 0 0,1 0 0 0 0,0-2 0 0 0,2-1 1 0 0,0-1-1 0 0,1-1 0 0 0,1-1 0 0 0,1-2 1 0 0,0 0-1 0 0,1-2 0 0 0,49 15 0 0 0,230 37 628 0 0,-305-65-944 0 0,0 0-1 0 0,0 0 1 0 0,0-1 0 0 0,0 1 0 0 0,0-1 0 0 0,0 0-1 0 0,0 0 1 0 0,0 0 0 0 0,0 0 0 0 0,-1-1-1 0 0,1 1 1 0 0,0-1 0 0 0,3-2 0 0 0,29-24-3290 0 0,-30 23 4532 0 0,4-1-1799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7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3 259 15131 0 0,'-1'-2'338'0'0,"1"-1"0"0"0,-1 0 0 0 0,1 1 0 0 0,0-1 0 0 0,0 1 0 0 0,0-1 0 0 0,0 0 0 0 0,0 1 0 0 0,1-1 0 0 0,-1 1 0 0 0,1-1 0 0 0,0 1 0 0 0,0-1 0 0 0,1-3 0 0 0,0 2-247 0 0,1 0-1 0 0,-1 1 1 0 0,1-1 0 0 0,0 0 0 0 0,0 1-1 0 0,0 0 1 0 0,6-6 0 0 0,5-1-486 0 0,1 1 0 0 0,0 0 0 0 0,23-10 0 0 0,-27 13 732 0 0,39-17-386 0 0,1 2 0 0 0,1 2 0 0 0,1 3 0 0 0,1 1 0 0 0,0 4 0 0 0,0 1 0 0 0,1 3 0 0 0,82 0 0 0 0,-130 7-26 0 0,0 0-1 0 0,0 0 1 0 0,0 1 0 0 0,0 0 0 0 0,0 1 0 0 0,0 0 0 0 0,0 0 0 0 0,-1 0-1 0 0,1 1 1 0 0,9 5 0 0 0,-14-7-15 0 0,0 1-1 0 0,-1-1 1 0 0,1 1-1 0 0,0 0 1 0 0,-1 0-1 0 0,1-1 1 0 0,-1 1-1 0 0,1 0 1 0 0,-1 0-1 0 0,0 1 1 0 0,0-1-1 0 0,0 0 1 0 0,0 0-1 0 0,0 0 1 0 0,-1 1-1 0 0,1-1 1 0 0,-1 0-1 0 0,1 1 1 0 0,-1-1-1 0 0,0 1 1 0 0,0-1-1 0 0,0 0 1 0 0,0 1-1 0 0,-1-1 1 0 0,1 1-1 0 0,-1-1 1 0 0,1 0-1 0 0,-1 0 1 0 0,0 1-1 0 0,1-1 1 0 0,-1 0-1 0 0,-1 0 1 0 0,-1 4-1 0 0,-17 30-340 0 0,-2 0-1 0 0,-1-2 0 0 0,-49 57 1 0 0,22-31 216 0 0,43-50 183 0 0,-116 154-267 0 0,104-134 251 0 0,0 1 1 0 0,2 1-1 0 0,-22 55 0 0 0,36-80-48 0 0,1 1 0 0 0,-1 0 0 0 0,2 0 0 0 0,-1 0-1 0 0,1 0 1 0 0,0 0 0 0 0,1 0 0 0 0,0 0 0 0 0,0 1 0 0 0,1-1 0 0 0,0 0 0 0 0,0 0 0 0 0,1 0-1 0 0,0 0 1 0 0,0-1 0 0 0,6 13 0 0 0,-3-11-39 0 0,0-1-1 0 0,0 0 1 0 0,1 0 0 0 0,0-1-1 0 0,1 1 1 0 0,-1-1 0 0 0,2 0-1 0 0,-1-1 1 0 0,1 0 0 0 0,-1 0-1 0 0,2-1 1 0 0,-1 0 0 0 0,13 6-1 0 0,-13-7 426 0 0,-1-1 1 0 0,1 0-1 0 0,0-1 0 0 0,0 1 0 0 0,0-2 0 0 0,1 1 0 0 0,-1-1 0 0 0,0 0 0 0 0,15-1 0 0 0,-20 0-50 0 0,0 0-1 0 0,-1-1 1 0 0,1 1-1 0 0,-1-1 1 0 0,1 1-1 0 0,-1-1 0 0 0,1 0 1 0 0,-1 0-1 0 0,1 0 1 0 0,-1 0-1 0 0,0-1 1 0 0,1 1-1 0 0,-1-1 0 0 0,0 1 1 0 0,0-1-1 0 0,0 0 1 0 0,0 0-1 0 0,-1 0 1 0 0,1 0-1 0 0,0 0 0 0 0,-1 0 1 0 0,1 0-1 0 0,-1 0 1 0 0,0-1-1 0 0,0 1 1 0 0,0-1-1 0 0,0 1 0 0 0,0-1 1 0 0,0 1-1 0 0,-1-1 1 0 0,1 1-1 0 0,-1-1 1 0 0,0 0-1 0 0,0-3 0 0 0,0-7-11 0 0,-1 0 0 0 0,-1 0 0 0 0,0 1 0 0 0,0-1 0 0 0,-1 1 1 0 0,-1 0-1 0 0,0 0 0 0 0,-1 0 0 0 0,0 0 0 0 0,-7-11 0 0 0,-13-19-665 0 0,-35-46 1 0 0,59 87 433 0 0,-22-30-329 0 0,-2 1 0 0 0,-1 1 0 0 0,-1 2 0 0 0,-42-35 0 0 0,46 45-2490 0 0,-42-23 1 0 0,59 35 2430 0 0,3 2-613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46 658 544 0 0,'0'0'3035'0'0,"-16"0"6505"0"0,-14 2-3832 0 0,37 6-5674 0 0,0-1-1 0 0,0 0 1 0 0,1 0 0 0 0,0 0 0 0 0,0-1 0 0 0,0 0 0 0 0,18 8 0 0 0,5 5 112 0 0,66 38 277 0 0,-66-40-86 0 0,45 31-1 0 0,-72-49 1517 0 0,-5-15-1025 0 0,-43-528 289 0 0,40 510-1090 0 0,-1 0 0 0 0,-1 1 0 0 0,-2 0 0 0 0,-1 0 0 0 0,-2 1 0 0 0,-27-56 0 0 0,30 74 122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121 123 1720 0 0,'0'0'3273'0'0,"-21"0"11317"0"0,158 10-13490 0 0,22-10 34 0 0,-17 7-697 0 0,-86-1-225 0 0,-47-4-170 0 0,0-1 1 0 0,-1 0-1 0 0,1 0 1 0 0,0-1 0 0 0,-1 0-1 0 0,1 0 1 0 0,0-1-1 0 0,-1 0 1 0 0,13-4 0 0 0,-8 2 5 0 0,0 1 1 0 0,1 0 0 0 0,-1 1 0 0 0,1 0-1 0 0,22 2 1 0 0,-7 0 27 0 0,-28-1-32 0 0,-18-2 1713 0 0,-29-5-1667 0 0,-51 0 0 0 0,-62-9 36 0 0,110 10-131 0 0,-1 1 0 0 0,0 3 0 0 0,-84 7 1 0 0,99-3 5 0 0,22-1 2 0 0,-1-1 0 0 0,0 0 0 0 0,0-1 0 0 0,0-1 0 0 0,1 0 0 0 0,-1-1 0 0 0,-18-7 0 0 0,25 8-12 0 0,-1 0 0 0 0,1 1-1 0 0,-1 0 1 0 0,1 0 0 0 0,-15 1-1 0 0,21 0 2 0 0,24 7-640 0 0,3-1 649 0 0,0-1-1 0 0,0-1 1 0 0,0-2 0 0 0,1 0-1 0 0,-1-2 1 0 0,0-1 0 0 0,1-1-1 0 0,-1-1 1 0 0,0-2-1 0 0,47-13 1 0 0,-2-1-14 0 0,-1 3 0 0 0,116-9 0 0 0,-176 24 13 0 0,116-7 2 0 0,-112 8-1 0 0,-1 0 0 0 0,1 1 0 0 0,-1 1-1 0 0,1 0 1 0 0,-1 1 0 0 0,0 0 0 0 0,15 7-1 0 0,-3 0 270 0 0,-41-19-7040 0 0,0 3 2715 0 0,-32-12 1631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01:21:57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 4937 0 0,'-6'4'725'0'0,"0"0"1"0"0,0-1-1 0 0,0 1 0 0 0,-1-1 0 0 0,1 0 1 0 0,-1-1-1 0 0,0 0 0 0 0,0 0 0 0 0,-10 2 0 0 0,-5 2 1309 0 0,1-5 4482 0 0,47 4-6443 0 0,0-1 1 0 0,0-1-1 0 0,1-2 1 0 0,42-2-1 0 0,110-20 117 0 0,-21 1-33 0 0,-59 23 444 0 0,-99-2-586 0 0,0 0 0 0 0,0-1 0 0 0,0 1-1 0 0,0 0 1 0 0,0 0 0 0 0,0-1 0 0 0,-1 1 0 0 0,1 0 0 0 0,0-1 0 0 0,-1 1-1 0 0,1 0 1 0 0,0-1 0 0 0,-1 1 0 0 0,1 0 0 0 0,-1-1 0 0 0,1 1 0 0 0,-1-1-1 0 0,1 1 1 0 0,-1-1 0 0 0,1 1 0 0 0,-1-1 0 0 0,0 1 0 0 0,1-1 0 0 0,-1 0-1 0 0,0 1 1 0 0,1-1 0 0 0,-1 0 0 0 0,-1 1 0 0 0,-12 4 57 0 0,-1 1 0 0 0,0-2 0 0 0,0 0 0 0 0,0-1 0 0 0,-27 2 0 0 0,-87-2 396 0 0,-1 0-288 0 0,106 1-167 0 0,0 0-1 0 0,-24 9 0 0 0,28-7 17 0 0,0-1-1 0 0,-38 4 1 0 0,50-8-12 0 0,1-1 1 0 0,-1-1 0 0 0,0 1 0 0 0,1-1 0 0 0,-1 0-1 0 0,1-1 1 0 0,-1 0 0 0 0,1 0 0 0 0,0 0 0 0 0,0-1-1 0 0,-11-6 1 0 0,16 8-40 0 0,0 0 54 0 0,0 0-1 0 0,0 0 0 0 0,0 0 1 0 0,0 0-1 0 0,0 0 0 0 0,0 0 1 0 0,1-1-1 0 0,-1 1 0 0 0,0 0 1 0 0,1-1-1 0 0,-1 0 0 0 0,1 1 1 0 0,0-1-1 0 0,-1 0 0 0 0,1 0 1 0 0,0 0-1 0 0,0 0 0 0 0,-1-2 1 0 0,2 3-46 0 0,24-12-128 0 0,-17 12 140 0 0,-1 0 0 0 0,1 0 1 0 0,0 1-1 0 0,0-1 0 0 0,0 2 1 0 0,0-1-1 0 0,-1 1 0 0 0,14 3 1 0 0,9 0-2 0 0,21-1 6 0 0,179 4 58 0 0,-185-8-49 0 0,0-2 1 0 0,0-2-1 0 0,52-13 1 0 0,-52 12 796 0 0,-29 7-3889 0 0,-5 0-2480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24:45.7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88 3025 0 0,'-2'-8'955'0'0,"0"0"0"0"0,1 0 1 0 0,0 0-1 0 0,0 0 0 0 0,1 0 1 0 0,0-1-1 0 0,1 1 0 0 0,2-14 3468 0 0,-2 60-4340 0 0,-7 39-109 0 0,0 18 292 0 0,6-87-592 0 0,0 0-1 0 0,1 0 0 0 0,0 0 0 0 0,0 0 0 0 0,1 0 0 0 0,0 0 1 0 0,1 0-1 0 0,6 13 0 0 0,-3-10-951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5T03:30:38.28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1,'825'0,"-806"0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6T16:01:17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347 139 15011 0 0,'-39'-21'3701'0'0,"2"11"-3846"0"0,32 10-106 0 0,0 0 0 0 0,0 0 0 0 0,-1 1 0 0 0,1-1 0 0 0,0 1 0 0 0,0 0 0 0 0,0 1 0 0 0,0-1 0 0 0,0 1 0 0 0,0 0 0 0 0,0 0 0 0 0,1 1 0 0 0,-9 5 0 0 0,1 1-206 0 0,0 1 0 0 0,0 0 0 0 0,1 1 1 0 0,1 0-1 0 0,0 0 0 0 0,0 1 0 0 0,-13 22 0 0 0,5-3-26 0 0,2 1-1 0 0,-15 38 0 0 0,25-55 370 0 0,1 0 0 0 0,1 0 0 0 0,0 0 0 0 0,1 1 0 0 0,0-1 0 0 0,2 1 0 0 0,0 0 0 0 0,1 25 0 0 0,1-36 76 0 0,-1 0 0 0 0,1 0 0 0 0,0 1 0 0 0,0-2-1 0 0,0 1 1 0 0,1 0 0 0 0,0 0 0 0 0,0 0 0 0 0,0-1-1 0 0,0 1 1 0 0,1-1 0 0 0,0 1 0 0 0,0-1 0 0 0,0 0 0 0 0,0 0-1 0 0,0-1 1 0 0,1 1 0 0 0,0-1 0 0 0,0 1 0 0 0,0-1-1 0 0,0 0 1 0 0,1-1 0 0 0,-1 1 0 0 0,1-1 0 0 0,-1 0 0 0 0,1 0-1 0 0,0 0 1 0 0,0-1 0 0 0,0 1 0 0 0,5 0 0 0 0,1-1 396 0 0,-1 0 1 0 0,1-1 0 0 0,0 0-1 0 0,0 0 1 0 0,0-1 0 0 0,0-1-1 0 0,0 1 1 0 0,-1-2 0 0 0,1 0-1 0 0,-1 0 1 0 0,1-1 0 0 0,-1 0 0 0 0,0-1-1 0 0,-1 0 1 0 0,1 0 0 0 0,-1-1-1 0 0,0 0 1 0 0,-1-1 0 0 0,1 0-1 0 0,14-16 1 0 0,-10 8-99 0 0,0-1 1 0 0,-1 0-1 0 0,0 0 1 0 0,-1-1-1 0 0,-1-1 0 0 0,-1 0 1 0 0,-1 0-1 0 0,0-1 1 0 0,-1 0-1 0 0,6-29 1 0 0,-5 8 75 0 0,4-73 0 0 0,-11 95-442 0 0,-2 1 0 0 0,1-1 0 0 0,-2 1-1 0 0,0-1 1 0 0,-2 1 0 0 0,-8-30 0 0 0,-3 18-1329 0 0,2 18-1317 0 0,13 11 2453 0 0,-1 0-1 0 0,0 0 1 0 0,1 0-1 0 0,-1-1 1 0 0,1 1-1 0 0,-1 0 1 0 0,0 0-1 0 0,1 0 1 0 0,-1 0-1 0 0,0 0 1 0 0,1 0-1 0 0,-1 0 1 0 0,1 0-1 0 0,-1 0 1 0 0,0 1-1 0 0,1-1 1 0 0,-1 0-1 0 0,0 0 1 0 0,1 0-1 0 0,-1 1 1 0 0,0 0-1 0 0,-6 4-2947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D6944-094A-4059-8F90-D097424C7231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691C2-7BB0-4D39-95C1-F8E2BC1D4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0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imgurl=https%3A%2F%2Fsi.wsj.net%2Fpublic%2Fresources%2Fimages%2FBN-JV635_IOWAFA_M_20150813121243.jpg&amp;imgrefurl=https%3A%2F%2Fwww.wsj.com%2Farticles%2Frepublican-presidential-contenders-flock-to-iowa-state-fair-1439508432&amp;tbnid=zBxxiMYJ89GJTM&amp;vet=12ahUKEwjr_Z3_g-bpAhUHhKwKHeGhAOIQMygVegQIARAu..i&amp;docid=vMa1AvJbCuHwfM&amp;w=1280&amp;h=853&amp;q=iowa%20caucus%20politicians%20state%20fair%20pork%20chop&amp;safe=active&amp;ved=2ahUKEwjr_Z3_g-bpAhUHhKwKHeGhAOIQMygVegQIARAu" TargetMode="External"/><Relationship Id="rId3" Type="http://schemas.openxmlformats.org/officeDocument/2006/relationships/hyperlink" Target="https://en.wikipedia.org/wiki/United_States_presidential_primary" TargetMode="External"/><Relationship Id="rId7" Type="http://schemas.openxmlformats.org/officeDocument/2006/relationships/hyperlink" Target="https://www.google.com/imgres?imgurl=https%3A%2F%2Fwww.orlandosentinel.com%2Fresizer%2FG9FQ3qrdfZNehcbAc7mIPikq2BI%3D%2F415x280%2Ftop%2Farc-anglerfish-arc2-prod-tronc.s3.amazonaws.com%2Fpublic%2F55OFHEYJNI3YVG2LVHQJDK2XKQ.jpg&amp;imgrefurl=https%3A%2F%2Fwww.orlandosentinel.com%2Fopinion%2Fscott-maxwell-commentary%2Fos-op-iowa-caucus-florida-recount-hacking-scott-maxwell-20200205-pgfbihueirbgzb7lxca5hmyoni-story.html&amp;tbnid=D8yuKHm5mKdB-M&amp;vet=12ahUKEwjr_Z3_g-bpAhUHhKwKHeGhAOIQMygWegQIARAw..i&amp;docid=YdBgkBY3EtgErM&amp;w=415&amp;h=280&amp;q=iowa%20caucus%20politicians%20state%20fair%20pork%20chop&amp;safe=active&amp;ved=2ahUKEwjr_Z3_g-bpAhUHhKwKHeGhAOIQMygWegQIARAw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wsj.com/articles/presidential-candidates-beware-the-iowa-state-fair-11565185289" TargetMode="External"/><Relationship Id="rId5" Type="http://schemas.openxmlformats.org/officeDocument/2006/relationships/hyperlink" Target="https://politicalmurder.com/2019/08/06/forget-polls-what-will-democrats-eat-and-what-policies-will-they-tout-at-the-iowa-state-fair/" TargetMode="External"/><Relationship Id="rId4" Type="http://schemas.openxmlformats.org/officeDocument/2006/relationships/hyperlink" Target="https://www.alamy.com/des-moines-iowa-usa-13th-aug-2019-pete-buttigieg-with-the-pork-chop-on-a-stick-he-bought-at-the-iowa-state-fair-buttigieg-the-mayor-of-south-bend-indiana-is-running-to-be-the-democratic-nominee-for-the-us-presidency-he-spoke-at-the-des-moines-register-political-soap-box-at-the-iowa-state-fair-and-then-toured-the-fairgrounds-iowa-has-the-first-event-of-the-presidential-selection-cycle-the-iowa-caucuses-are-february-3-2020-credit-jack-kurtzzuma-wirealamy-live-news-image264045119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https://thehill.com/opinion/energy-environment/3884019-want-to-save-the-climate-buy-a-coal-mine/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691C2-7BB0-4D39-95C1-F8E2BC1D4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24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1917, WWI, non-chemical horse/ox/manure-based agriculture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8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https://www.agry.purdue.edu/ext/corn/news/timeless/YieldTrends.html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37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poor feed conversion efficiency of crops to meat.  FYI, crickets are about 1:1 while modern “broiler” chickens are about 1.6:1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½ acre per person with potatoes?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D8555-17BC-41CB-9709-876964B32C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https://en.wikipedia.org/wiki/Demographics_of_the_Republic_of_Ireland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A7E0-E079-4738-B0E9-6C1ADC387C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10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https://en.wikipedia.org/wiki/Demographics_of_the_Republic_of_Ireland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A7E0-E079-4738-B0E9-6C1ADC387C5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44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https://en.wikipedia.org/wiki/Demographics_of_the_Republic_of_Ireland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CA7E0-E079-4738-B0E9-6C1ADC387C5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533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reference on the population estimates, see https://uwpress.wisc.edu/books/0289.htm</a:t>
            </a:r>
          </a:p>
          <a:p>
            <a:r>
              <a:rPr lang="en-US" dirty="0"/>
              <a:t>Graph from https://en.wikipedia.org/wiki/Population_history_of_indigenous_peoples_of_the_Americas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25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reference on the population estimates, see https://uwpress.wisc.edu/books/0289.htm</a:t>
            </a:r>
          </a:p>
          <a:p>
            <a:r>
              <a:rPr lang="en-US" dirty="0"/>
              <a:t>Graph from https://en.wikipedia.org/wiki/Population_history_of_indigenous_peoples_of_the_Americas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00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“Chinampas were essentially man-made islands, raised bed gardens on the surface of Lake Texcoco’s shallow waters.”</a:t>
            </a:r>
            <a:endParaRPr lang="en-US" dirty="0"/>
          </a:p>
          <a:p>
            <a:r>
              <a:rPr lang="en-US" dirty="0"/>
              <a:t>https://www.historyonthenet.com/aztec-agriculture-floating-farms-fed-the-people</a:t>
            </a:r>
          </a:p>
          <a:p>
            <a:r>
              <a:rPr lang="en-US" dirty="0"/>
              <a:t>https://en.wikipedia.org/wiki/Chinampa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1373-E266-43C9-ABD2-739D89BF3C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691C2-7BB0-4D39-95C1-F8E2BC1D4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39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“Chinampas were essentially man-made islands, raised bed gardens on the surface of Lake Texcoco’s shallow waters.”</a:t>
            </a:r>
            <a:endParaRPr lang="en-US" dirty="0"/>
          </a:p>
          <a:p>
            <a:r>
              <a:rPr lang="en-US" dirty="0"/>
              <a:t>https://www.historyonthenet.com/aztec-agriculture-floating-farms-fed-the-people</a:t>
            </a:r>
          </a:p>
          <a:p>
            <a:r>
              <a:rPr lang="en-US" dirty="0"/>
              <a:t>https://en.wikipedia.org/wiki/Chinampa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EB1373-E266-43C9-ABD2-739D89BF3C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35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https://world.openfoodfacts.org/product/5000159429153/snickers-mars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7691C2-7BB0-4D39-95C1-F8E2BC1D4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3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&gt; blood sugar &gt; Fat tissue &gt; Sugar &gt; muscles &gt; climb a hill </a:t>
            </a:r>
          </a:p>
          <a:p>
            <a:r>
              <a:rPr lang="en-US" dirty="0"/>
              <a:t>https://www.mayoclinic.org/diseases-conditions/high-blood-cholesterol/in-depth/triglycerides/art-20048186</a:t>
            </a:r>
          </a:p>
          <a:p>
            <a:r>
              <a:rPr lang="en-US" dirty="0"/>
              <a:t>https://www.verywellhealth.com/what-foods-cause-high-triglycerides-1087467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55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&gt; blood sugar &gt; Fat tissue &gt; Sugar &gt; muscles &gt; climb a hill </a:t>
            </a:r>
          </a:p>
          <a:p>
            <a:r>
              <a:rPr lang="en-US" dirty="0"/>
              <a:t>https://www.mayoclinic.org/diseases-conditions/high-blood-cholesterol/in-depth/triglycerides/art-20048186</a:t>
            </a:r>
          </a:p>
          <a:p>
            <a:r>
              <a:rPr lang="en-US" dirty="0"/>
              <a:t>https://www.verywellhealth.com/what-foods-cause-high-triglycerides-1087467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9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International Falls to Tower MN. 135 miles, Jan </a:t>
            </a:r>
            <a:r>
              <a:rPr lang="en-US"/>
              <a:t>31-Feb 2:  </a:t>
            </a:r>
            <a:r>
              <a:rPr lang="en-US" dirty="0"/>
              <a:t>7am Monday to </a:t>
            </a:r>
            <a:r>
              <a:rPr lang="en-US"/>
              <a:t>7pm Wednesday</a:t>
            </a:r>
            <a:endParaRPr lang="en-US" dirty="0"/>
          </a:p>
          <a:p>
            <a:r>
              <a:rPr lang="en-US" dirty="0"/>
              <a:t>http://www.arrowheadultra.com/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9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Via math encounters blog, USDA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64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https://en.wikipedia.org/wiki/Corn_Belt </a:t>
            </a:r>
            <a:br>
              <a:rPr lang="en-US" dirty="0"/>
            </a:br>
            <a:r>
              <a:rPr lang="en-US" dirty="0"/>
              <a:t>330M M kcals means about 22M acres</a:t>
            </a:r>
          </a:p>
          <a:p>
            <a:r>
              <a:rPr lang="en-US" dirty="0"/>
              <a:t>Total area: Iowa 36M acres, IL 37M acres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F1D00-25D6-4AA0-BEC1-7A0BDDFA12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7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Note, D and R presidential primary schedules are very similar.  In both cases, Iowa (caucus) is first. </a:t>
            </a:r>
            <a:r>
              <a:rPr lang="en-US" dirty="0">
                <a:hlinkClick r:id="rId3"/>
              </a:rPr>
              <a:t>https://en.wikipedia.org/wiki/United_States_presidential_primary</a:t>
            </a:r>
            <a:endParaRPr lang="en-US" dirty="0"/>
          </a:p>
          <a:p>
            <a:r>
              <a:rPr lang="en-US" dirty="0">
                <a:hlinkClick r:id="rId4"/>
              </a:rPr>
              <a:t>https://www.alamy.com/des-moines-iowa-usa-13th-aug-2019-pete-buttigieg-with-the-pork-chop-on-a-stick-he-bought-at-the-iowa-state-fair-buttigieg-the-mayor-of-south-bend-indiana-is-running-to-be-the-democratic-nominee-for-the-us-presidency-he-spoke-at-the-des-moines-register-political-soap-box-at-the-iowa-state-fair-and-then-toured-the-fairgrounds-iowa-has-the-first-event-of-the-presidential-selection-cycle-the-iowa-caucuses-are-february-3-2020-credit-jack-kurtzzuma-wirealamy-live-news-image264045119.html</a:t>
            </a:r>
            <a:endParaRPr lang="en-US" dirty="0"/>
          </a:p>
          <a:p>
            <a:r>
              <a:rPr lang="en-US" dirty="0">
                <a:hlinkClick r:id="rId5"/>
              </a:rPr>
              <a:t>https://politicalmurder.com/2019/08/06/forget-polls-what-will-democrats-eat-and-what-policies-will-they-tout-at-the-iowa-state-fair/</a:t>
            </a:r>
            <a:endParaRPr lang="en-US" dirty="0"/>
          </a:p>
          <a:p>
            <a:r>
              <a:rPr lang="en-US" dirty="0">
                <a:hlinkClick r:id="rId6"/>
              </a:rPr>
              <a:t>https://www.wsj.com/articles/presidential-candidates-beware-the-iowa-state-fair-11565185289</a:t>
            </a:r>
            <a:endParaRPr lang="en-US" dirty="0"/>
          </a:p>
          <a:p>
            <a:r>
              <a:rPr lang="en-US" dirty="0">
                <a:hlinkClick r:id="rId7"/>
              </a:rPr>
              <a:t>https://www.google.com/</a:t>
            </a:r>
            <a:r>
              <a:rPr lang="en-US" dirty="0" err="1">
                <a:hlinkClick r:id="rId7"/>
              </a:rPr>
              <a:t>imgres?imgurl</a:t>
            </a:r>
            <a:r>
              <a:rPr lang="en-US" dirty="0">
                <a:hlinkClick r:id="rId7"/>
              </a:rPr>
              <a:t>=https%3A%2F%2Fwww.orlandosentinel.com%2Fresizer%2FG9FQ3qrdfZNehcbAc7mIPikq2BI%3D%2F415x280%2Ftop%2Farc-anglerfish-arc2-prod-tronc.s3.amazonaws.com%2Fpublic%2F55OFHEYJNI3YVG2LVHQJDK2XKQ.jpg&amp;imgrefurl=https%3A%2F%2Fwww.orlandosentinel.com%2Fopinion%2Fscott-maxwell-commentary%2Fos-op-iowa-caucus-florida-recount-hacking-scott-maxwell-20200205-pgfbihueirbgzb7lxca5hmyoni-story.html&amp;tbnid=D8yuKHm5mKdB-M&amp;vet=12ahUKEwjr_Z3_g-bpAhUHhKwKHeGhAOIQMygWegQIARAw..i&amp;docid=YdBgkBY3EtgErM&amp;w=415&amp;h=280&amp;q=iowa%20caucus%20politicians%20state%20fair%20pork%20chop&amp;safe=</a:t>
            </a:r>
            <a:r>
              <a:rPr lang="en-US" dirty="0" err="1">
                <a:hlinkClick r:id="rId7"/>
              </a:rPr>
              <a:t>active&amp;ved</a:t>
            </a:r>
            <a:r>
              <a:rPr lang="en-US" dirty="0">
                <a:hlinkClick r:id="rId7"/>
              </a:rPr>
              <a:t>=2ahUKEwjr_Z3_g-bpAhUHhKwKHeGhAOIQMygWegQIARAw</a:t>
            </a:r>
            <a:endParaRPr lang="en-US" dirty="0"/>
          </a:p>
          <a:p>
            <a:r>
              <a:rPr lang="en-US" dirty="0">
                <a:hlinkClick r:id="rId8"/>
              </a:rPr>
              <a:t>https://www.google.com/</a:t>
            </a:r>
            <a:r>
              <a:rPr lang="en-US" dirty="0" err="1">
                <a:hlinkClick r:id="rId8"/>
              </a:rPr>
              <a:t>imgres?imgurl</a:t>
            </a:r>
            <a:r>
              <a:rPr lang="en-US" dirty="0">
                <a:hlinkClick r:id="rId8"/>
              </a:rPr>
              <a:t>=https%3A%2F%2Fsi.wsj.net%2Fpublic%2Fresources%2Fimages%2FBN-JV635_IOWAFA_M_20150813121243.jpg&amp;imgrefurl=https%3A%2F%2Fwww.wsj.com%2Farticles%2Frepublican-presidential-contenders-flock-to-iowa-state-fair-1439508432&amp;tbnid=zBxxiMYJ89GJTM&amp;vet=12ahUKEwjr_Z3_g-bpAhUHhKwKHeGhAOIQMygVegQIARAu..i&amp;docid=vMa1AvJbCuHwfM&amp;w=1280&amp;h=853&amp;q=iowa%20caucus%20politicians%20state%20fair%20pork%20chop&amp;safe=</a:t>
            </a:r>
            <a:r>
              <a:rPr lang="en-US" dirty="0" err="1">
                <a:hlinkClick r:id="rId8"/>
              </a:rPr>
              <a:t>active&amp;ved</a:t>
            </a:r>
            <a:r>
              <a:rPr lang="en-US" dirty="0">
                <a:hlinkClick r:id="rId8"/>
              </a:rPr>
              <a:t>=2ahUKEwjr_Z3_g-bpAhUHhKwKHeGhAOIQMygVegQIARAu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2123D-A6E7-42C4-A71D-E6275F8E6A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8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9D76-09C6-FFF9-C965-555D0C225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658B-C7EB-506C-92D7-48BB9846D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94DA5-0333-51A9-0400-F4E35A612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59C96-23E7-937B-1EC2-06CDF463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35420-FFB4-6228-FFC4-2859626C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2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7296-88B0-53CB-5169-B00A15F1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8F921-EF83-DC0E-53D5-47EB82043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698B-6F5E-47C2-F83E-9B69B5A69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BEC1C-A821-0F7B-597C-3B6848AF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82561-02AA-1CCD-D537-2D82BDB8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24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3C9CF1-3A4F-7A39-5178-9078CA488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FD8CA-FF63-6CE4-DA10-FE5D3FD51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DA675-4F52-5446-CF5C-DD9873DA8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20C49-71E8-501F-6819-69006473C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A2E3F-3D15-ADE6-151D-6D0880CF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2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24EFE-60D1-2028-A9EC-080FFAFF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8749C-D029-C635-5DB3-3D64F8847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70667-B953-5126-9C9A-CEC6E961C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6F36A6-B17D-3549-C768-4321E92EA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2A47C-8365-3AB4-FEF3-2BADB92B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9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5F9B-BCE1-4F28-BA82-51383CA8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DD742-F509-4510-5E57-A7A3CBACE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0653D-C07A-893A-3D3D-F26C7B36F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5EA9D-3625-5340-02C0-1EEBAD23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DABDE-20AA-9D03-0C9A-DA447088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9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4D77-E1B3-C6D8-A4DB-A8FAA678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5A5F7-F3A3-CA23-2CC2-EC32DFBCD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95C0A-72A0-F858-168F-EB16898E8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9283C-FE6F-E8C6-8E51-2DE690D4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248EA5-1DEC-A479-C3E9-733E2A8A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27D89-61EC-1968-6561-CAD3371BC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6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A4CC9-9643-E214-71E8-CEFA3EEBC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D4EA-D850-7868-AE73-DE8C3EE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DB87C2-3C09-ECE8-777A-E2F52ECA92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07EF4-162B-36B7-BCC3-CD0824706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52DD5-DE85-7F8B-7AED-E645A933B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C7E1FA-C3F8-6494-0736-47B8E919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1189B1-7106-102B-A203-766B4739A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A51A0-70CD-6142-0073-9F579A37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484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444F-16A7-6DB6-2DF3-4ABAFC5B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4556C-DD87-83E1-4EC5-B05650B09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7D6CE-8CDA-88C4-14A7-BC4DF629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3E53D-545E-B459-423B-A4230FD76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3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9CE361-7A0B-40EF-0C5C-25445C59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ADD2D-358A-AA52-C3E4-ABE0872D2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D6DB6-C570-C504-85D2-A51474CC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1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7E03-88B4-B64B-442A-B0121329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F10B9-9582-F47D-800B-20CB3712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646DD-1F2E-1950-D0A0-1544C39D6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E8C86-8A96-9C69-B917-622E83E8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337593-C040-28BA-C67E-01CCC22B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FFCF6-E451-0A2E-3481-2604AB35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1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525D5-04CF-483D-5D34-6F44CF174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4FC727-1140-9854-2743-DB518583A3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8E07B-55B7-15AF-3F93-BDA3F6840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7BE0B-13E6-1CFC-A927-F08E3FAA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6417A-6051-E500-C0D7-AC5B354FD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4CD26-96A8-1D6A-1AA1-59991B24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4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4035CE-13FF-AA95-E64F-F8616A8AE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09C08-F9B3-25FF-BA9A-662568D5D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3EBA5-66F4-60FA-5DE7-96CFA18EBB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AD3E0-9A0F-4C82-A861-E3CA967E0A3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CA1CD-177E-E7B4-DC0A-F165B7E69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62202-E2A0-FCC5-0E5D-E6C4C8211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96D0B-CBFD-4E8A-A9B4-4F18D2B4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92.png"/><Relationship Id="rId42" Type="http://schemas.openxmlformats.org/officeDocument/2006/relationships/image" Target="../media/image103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116.png"/><Relationship Id="rId16" Type="http://schemas.openxmlformats.org/officeDocument/2006/relationships/customXml" Target="../ink/ink8.xml"/><Relationship Id="rId11" Type="http://schemas.openxmlformats.org/officeDocument/2006/relationships/image" Target="../media/image87.png"/><Relationship Id="rId32" Type="http://schemas.openxmlformats.org/officeDocument/2006/relationships/image" Target="../media/image98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111.png"/><Relationship Id="rId74" Type="http://schemas.openxmlformats.org/officeDocument/2006/relationships/image" Target="../media/image119.png"/><Relationship Id="rId79" Type="http://schemas.openxmlformats.org/officeDocument/2006/relationships/customXml" Target="../ink/ink39.xml"/><Relationship Id="rId5" Type="http://schemas.openxmlformats.org/officeDocument/2006/relationships/image" Target="../media/image84.png"/><Relationship Id="rId61" Type="http://schemas.openxmlformats.org/officeDocument/2006/relationships/customXml" Target="../ink/ink30.xml"/><Relationship Id="rId19" Type="http://schemas.openxmlformats.org/officeDocument/2006/relationships/image" Target="../media/image9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95.png"/><Relationship Id="rId30" Type="http://schemas.openxmlformats.org/officeDocument/2006/relationships/image" Target="../media/image64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106.png"/><Relationship Id="rId56" Type="http://schemas.openxmlformats.org/officeDocument/2006/relationships/image" Target="../media/image110.png"/><Relationship Id="rId64" Type="http://schemas.openxmlformats.org/officeDocument/2006/relationships/image" Target="../media/image114.png"/><Relationship Id="rId69" Type="http://schemas.openxmlformats.org/officeDocument/2006/relationships/customXml" Target="../ink/ink34.xml"/><Relationship Id="rId77" Type="http://schemas.openxmlformats.org/officeDocument/2006/relationships/customXml" Target="../ink/ink38.xml"/><Relationship Id="rId8" Type="http://schemas.openxmlformats.org/officeDocument/2006/relationships/customXml" Target="../ink/ink4.xml"/><Relationship Id="rId51" Type="http://schemas.openxmlformats.org/officeDocument/2006/relationships/customXml" Target="../ink/ink25.xml"/><Relationship Id="rId72" Type="http://schemas.openxmlformats.org/officeDocument/2006/relationships/image" Target="../media/image118.png"/><Relationship Id="rId80" Type="http://schemas.openxmlformats.org/officeDocument/2006/relationships/image" Target="../media/image122.png"/><Relationship Id="rId3" Type="http://schemas.openxmlformats.org/officeDocument/2006/relationships/image" Target="../media/image83.png"/><Relationship Id="rId12" Type="http://schemas.openxmlformats.org/officeDocument/2006/relationships/customXml" Target="../ink/ink6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33" Type="http://schemas.openxmlformats.org/officeDocument/2006/relationships/customXml" Target="../ink/ink16.xml"/><Relationship Id="rId38" Type="http://schemas.openxmlformats.org/officeDocument/2006/relationships/image" Target="../media/image101.png"/><Relationship Id="rId46" Type="http://schemas.openxmlformats.org/officeDocument/2006/relationships/image" Target="../media/image105.png"/><Relationship Id="rId59" Type="http://schemas.openxmlformats.org/officeDocument/2006/relationships/customXml" Target="../ink/ink29.xml"/><Relationship Id="rId67" Type="http://schemas.openxmlformats.org/officeDocument/2006/relationships/customXml" Target="../ink/ink33.xml"/><Relationship Id="rId20" Type="http://schemas.openxmlformats.org/officeDocument/2006/relationships/customXml" Target="../ink/ink10.xml"/><Relationship Id="rId41" Type="http://schemas.openxmlformats.org/officeDocument/2006/relationships/customXml" Target="../ink/ink20.xml"/><Relationship Id="rId54" Type="http://schemas.openxmlformats.org/officeDocument/2006/relationships/image" Target="../media/image109.png"/><Relationship Id="rId62" Type="http://schemas.openxmlformats.org/officeDocument/2006/relationships/image" Target="../media/image113.png"/><Relationship Id="rId70" Type="http://schemas.openxmlformats.org/officeDocument/2006/relationships/image" Target="../media/image117.png"/><Relationship Id="rId75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63.png"/><Relationship Id="rId23" Type="http://schemas.openxmlformats.org/officeDocument/2006/relationships/image" Target="../media/image93.png"/><Relationship Id="rId28" Type="http://schemas.openxmlformats.org/officeDocument/2006/relationships/customXml" Target="../ink/ink14.xml"/><Relationship Id="rId36" Type="http://schemas.openxmlformats.org/officeDocument/2006/relationships/image" Target="../media/image100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customXml" Target="../ink/ink5.xml"/><Relationship Id="rId31" Type="http://schemas.openxmlformats.org/officeDocument/2006/relationships/customXml" Target="../ink/ink15.xml"/><Relationship Id="rId44" Type="http://schemas.openxmlformats.org/officeDocument/2006/relationships/image" Target="../media/image104.png"/><Relationship Id="rId52" Type="http://schemas.openxmlformats.org/officeDocument/2006/relationships/image" Target="../media/image108.png"/><Relationship Id="rId60" Type="http://schemas.openxmlformats.org/officeDocument/2006/relationships/image" Target="../media/image112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121.png"/><Relationship Id="rId81" Type="http://schemas.openxmlformats.org/officeDocument/2006/relationships/image" Target="../media/image65.png"/><Relationship Id="rId4" Type="http://schemas.openxmlformats.org/officeDocument/2006/relationships/customXml" Target="../ink/ink2.xml"/><Relationship Id="rId9" Type="http://schemas.openxmlformats.org/officeDocument/2006/relationships/image" Target="../media/image86.png"/><Relationship Id="rId13" Type="http://schemas.openxmlformats.org/officeDocument/2006/relationships/image" Target="../media/image62.png"/><Relationship Id="rId18" Type="http://schemas.openxmlformats.org/officeDocument/2006/relationships/customXml" Target="../ink/ink9.xml"/><Relationship Id="rId39" Type="http://schemas.openxmlformats.org/officeDocument/2006/relationships/customXml" Target="../ink/ink19.xml"/><Relationship Id="rId34" Type="http://schemas.openxmlformats.org/officeDocument/2006/relationships/image" Target="../media/image99.png"/><Relationship Id="rId50" Type="http://schemas.openxmlformats.org/officeDocument/2006/relationships/image" Target="../media/image107.png"/><Relationship Id="rId55" Type="http://schemas.openxmlformats.org/officeDocument/2006/relationships/customXml" Target="../ink/ink27.xml"/><Relationship Id="rId76" Type="http://schemas.openxmlformats.org/officeDocument/2006/relationships/image" Target="../media/image120.png"/><Relationship Id="rId7" Type="http://schemas.openxmlformats.org/officeDocument/2006/relationships/image" Target="../media/image85.png"/><Relationship Id="rId71" Type="http://schemas.openxmlformats.org/officeDocument/2006/relationships/customXml" Target="../ink/ink35.xml"/><Relationship Id="rId2" Type="http://schemas.openxmlformats.org/officeDocument/2006/relationships/customXml" Target="../ink/ink1.xml"/><Relationship Id="rId29" Type="http://schemas.openxmlformats.org/officeDocument/2006/relationships/image" Target="../media/image96.png"/><Relationship Id="rId24" Type="http://schemas.openxmlformats.org/officeDocument/2006/relationships/customXml" Target="../ink/ink12.xml"/><Relationship Id="rId40" Type="http://schemas.openxmlformats.org/officeDocument/2006/relationships/image" Target="../media/image102.png"/><Relationship Id="rId45" Type="http://schemas.openxmlformats.org/officeDocument/2006/relationships/customXml" Target="../ink/ink22.xml"/><Relationship Id="rId66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.xml"/><Relationship Id="rId18" Type="http://schemas.openxmlformats.org/officeDocument/2006/relationships/image" Target="../media/image132.png"/><Relationship Id="rId26" Type="http://schemas.openxmlformats.org/officeDocument/2006/relationships/image" Target="../media/image136.png"/><Relationship Id="rId3" Type="http://schemas.openxmlformats.org/officeDocument/2006/relationships/image" Target="../media/image68.png"/><Relationship Id="rId21" Type="http://schemas.openxmlformats.org/officeDocument/2006/relationships/customXml" Target="../ink/ink48.xml"/><Relationship Id="rId34" Type="http://schemas.openxmlformats.org/officeDocument/2006/relationships/image" Target="../media/image140.png"/><Relationship Id="rId7" Type="http://schemas.openxmlformats.org/officeDocument/2006/relationships/customXml" Target="../ink/ink41.xml"/><Relationship Id="rId12" Type="http://schemas.openxmlformats.org/officeDocument/2006/relationships/image" Target="../media/image129.png"/><Relationship Id="rId17" Type="http://schemas.openxmlformats.org/officeDocument/2006/relationships/customXml" Target="../ink/ink46.xml"/><Relationship Id="rId25" Type="http://schemas.openxmlformats.org/officeDocument/2006/relationships/customXml" Target="../ink/ink50.xml"/><Relationship Id="rId33" Type="http://schemas.openxmlformats.org/officeDocument/2006/relationships/customXml" Target="../ink/ink54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1.png"/><Relationship Id="rId20" Type="http://schemas.openxmlformats.org/officeDocument/2006/relationships/image" Target="../media/image133.png"/><Relationship Id="rId29" Type="http://schemas.openxmlformats.org/officeDocument/2006/relationships/customXml" Target="../ink/ink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customXml" Target="../ink/ink43.xml"/><Relationship Id="rId24" Type="http://schemas.openxmlformats.org/officeDocument/2006/relationships/image" Target="../media/image135.png"/><Relationship Id="rId32" Type="http://schemas.openxmlformats.org/officeDocument/2006/relationships/image" Target="../media/image139.png"/><Relationship Id="rId5" Type="http://schemas.openxmlformats.org/officeDocument/2006/relationships/customXml" Target="../ink/ink40.xml"/><Relationship Id="rId15" Type="http://schemas.openxmlformats.org/officeDocument/2006/relationships/customXml" Target="../ink/ink45.xml"/><Relationship Id="rId23" Type="http://schemas.openxmlformats.org/officeDocument/2006/relationships/customXml" Target="../ink/ink49.xml"/><Relationship Id="rId28" Type="http://schemas.openxmlformats.org/officeDocument/2006/relationships/image" Target="../media/image137.png"/><Relationship Id="rId36" Type="http://schemas.openxmlformats.org/officeDocument/2006/relationships/image" Target="../media/image141.png"/><Relationship Id="rId10" Type="http://schemas.openxmlformats.org/officeDocument/2006/relationships/image" Target="../media/image128.png"/><Relationship Id="rId19" Type="http://schemas.openxmlformats.org/officeDocument/2006/relationships/customXml" Target="../ink/ink47.xml"/><Relationship Id="rId31" Type="http://schemas.openxmlformats.org/officeDocument/2006/relationships/customXml" Target="../ink/ink53.xml"/><Relationship Id="rId4" Type="http://schemas.openxmlformats.org/officeDocument/2006/relationships/image" Target="../media/image69.png"/><Relationship Id="rId9" Type="http://schemas.openxmlformats.org/officeDocument/2006/relationships/customXml" Target="../ink/ink42.xml"/><Relationship Id="rId14" Type="http://schemas.openxmlformats.org/officeDocument/2006/relationships/image" Target="../media/image130.png"/><Relationship Id="rId22" Type="http://schemas.openxmlformats.org/officeDocument/2006/relationships/image" Target="../media/image134.png"/><Relationship Id="rId27" Type="http://schemas.openxmlformats.org/officeDocument/2006/relationships/customXml" Target="../ink/ink51.xml"/><Relationship Id="rId30" Type="http://schemas.openxmlformats.org/officeDocument/2006/relationships/image" Target="../media/image138.png"/><Relationship Id="rId35" Type="http://schemas.openxmlformats.org/officeDocument/2006/relationships/customXml" Target="../ink/ink55.xml"/><Relationship Id="rId8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60.xml"/><Relationship Id="rId3" Type="http://schemas.openxmlformats.org/officeDocument/2006/relationships/image" Target="../media/image71.png"/><Relationship Id="rId7" Type="http://schemas.openxmlformats.org/officeDocument/2006/relationships/customXml" Target="../ink/ink57.xml"/><Relationship Id="rId12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customXml" Target="../ink/ink59.xml"/><Relationship Id="rId5" Type="http://schemas.openxmlformats.org/officeDocument/2006/relationships/customXml" Target="../ink/ink56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58.xml"/><Relationship Id="rId1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customXml" Target="../ink/ink68.xml"/><Relationship Id="rId26" Type="http://schemas.openxmlformats.org/officeDocument/2006/relationships/customXml" Target="../ink/ink72.xml"/><Relationship Id="rId39" Type="http://schemas.openxmlformats.org/officeDocument/2006/relationships/image" Target="../media/image163.png"/><Relationship Id="rId21" Type="http://schemas.openxmlformats.org/officeDocument/2006/relationships/image" Target="../media/image154.png"/><Relationship Id="rId34" Type="http://schemas.openxmlformats.org/officeDocument/2006/relationships/customXml" Target="../ink/ink76.xml"/><Relationship Id="rId42" Type="http://schemas.openxmlformats.org/officeDocument/2006/relationships/customXml" Target="../ink/ink80.xml"/><Relationship Id="rId47" Type="http://schemas.openxmlformats.org/officeDocument/2006/relationships/image" Target="../media/image167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67.xml"/><Relationship Id="rId29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11" Type="http://schemas.openxmlformats.org/officeDocument/2006/relationships/image" Target="../media/image149.png"/><Relationship Id="rId24" Type="http://schemas.openxmlformats.org/officeDocument/2006/relationships/customXml" Target="../ink/ink71.xml"/><Relationship Id="rId32" Type="http://schemas.openxmlformats.org/officeDocument/2006/relationships/customXml" Target="../ink/ink75.xml"/><Relationship Id="rId37" Type="http://schemas.openxmlformats.org/officeDocument/2006/relationships/image" Target="../media/image162.png"/><Relationship Id="rId40" Type="http://schemas.openxmlformats.org/officeDocument/2006/relationships/customXml" Target="../ink/ink79.xml"/><Relationship Id="rId45" Type="http://schemas.openxmlformats.org/officeDocument/2006/relationships/image" Target="../media/image166.png"/><Relationship Id="rId5" Type="http://schemas.openxmlformats.org/officeDocument/2006/relationships/image" Target="../media/image146.png"/><Relationship Id="rId15" Type="http://schemas.openxmlformats.org/officeDocument/2006/relationships/image" Target="../media/image151.png"/><Relationship Id="rId23" Type="http://schemas.openxmlformats.org/officeDocument/2006/relationships/image" Target="../media/image155.png"/><Relationship Id="rId28" Type="http://schemas.openxmlformats.org/officeDocument/2006/relationships/customXml" Target="../ink/ink73.xml"/><Relationship Id="rId36" Type="http://schemas.openxmlformats.org/officeDocument/2006/relationships/customXml" Target="../ink/ink77.xml"/><Relationship Id="rId10" Type="http://schemas.openxmlformats.org/officeDocument/2006/relationships/customXml" Target="../ink/ink64.xml"/><Relationship Id="rId19" Type="http://schemas.openxmlformats.org/officeDocument/2006/relationships/image" Target="../media/image153.png"/><Relationship Id="rId31" Type="http://schemas.openxmlformats.org/officeDocument/2006/relationships/image" Target="../media/image159.png"/><Relationship Id="rId44" Type="http://schemas.openxmlformats.org/officeDocument/2006/relationships/customXml" Target="../ink/ink81.xml"/><Relationship Id="rId4" Type="http://schemas.openxmlformats.org/officeDocument/2006/relationships/customXml" Target="../ink/ink61.xml"/><Relationship Id="rId9" Type="http://schemas.openxmlformats.org/officeDocument/2006/relationships/image" Target="../media/image148.png"/><Relationship Id="rId14" Type="http://schemas.openxmlformats.org/officeDocument/2006/relationships/customXml" Target="../ink/ink66.xml"/><Relationship Id="rId22" Type="http://schemas.openxmlformats.org/officeDocument/2006/relationships/customXml" Target="../ink/ink70.xml"/><Relationship Id="rId27" Type="http://schemas.openxmlformats.org/officeDocument/2006/relationships/image" Target="../media/image157.png"/><Relationship Id="rId30" Type="http://schemas.openxmlformats.org/officeDocument/2006/relationships/customXml" Target="../ink/ink74.xml"/><Relationship Id="rId35" Type="http://schemas.openxmlformats.org/officeDocument/2006/relationships/image" Target="../media/image161.png"/><Relationship Id="rId43" Type="http://schemas.openxmlformats.org/officeDocument/2006/relationships/image" Target="../media/image165.png"/><Relationship Id="rId48" Type="http://schemas.openxmlformats.org/officeDocument/2006/relationships/image" Target="../media/image79.png"/><Relationship Id="rId8" Type="http://schemas.openxmlformats.org/officeDocument/2006/relationships/customXml" Target="../ink/ink63.xml"/><Relationship Id="rId3" Type="http://schemas.openxmlformats.org/officeDocument/2006/relationships/image" Target="../media/image78.png"/><Relationship Id="rId12" Type="http://schemas.openxmlformats.org/officeDocument/2006/relationships/customXml" Target="../ink/ink65.xml"/><Relationship Id="rId17" Type="http://schemas.openxmlformats.org/officeDocument/2006/relationships/image" Target="../media/image152.png"/><Relationship Id="rId25" Type="http://schemas.openxmlformats.org/officeDocument/2006/relationships/image" Target="../media/image156.png"/><Relationship Id="rId33" Type="http://schemas.openxmlformats.org/officeDocument/2006/relationships/image" Target="../media/image160.png"/><Relationship Id="rId38" Type="http://schemas.openxmlformats.org/officeDocument/2006/relationships/customXml" Target="../ink/ink78.xml"/><Relationship Id="rId46" Type="http://schemas.openxmlformats.org/officeDocument/2006/relationships/customXml" Target="../ink/ink82.xml"/><Relationship Id="rId20" Type="http://schemas.openxmlformats.org/officeDocument/2006/relationships/customXml" Target="../ink/ink69.xml"/><Relationship Id="rId41" Type="http://schemas.openxmlformats.org/officeDocument/2006/relationships/image" Target="../media/image1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3.xml"/><Relationship Id="rId11" Type="http://schemas.openxmlformats.org/officeDocument/2006/relationships/image" Target="../media/image123.png"/><Relationship Id="rId5" Type="http://schemas.openxmlformats.org/officeDocument/2006/relationships/image" Target="../media/image97.png"/><Relationship Id="rId10" Type="http://schemas.openxmlformats.org/officeDocument/2006/relationships/customXml" Target="../ink/ink84.xml"/><Relationship Id="rId4" Type="http://schemas.openxmlformats.org/officeDocument/2006/relationships/image" Target="../media/image59.png"/><Relationship Id="rId9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D03168-4966-EF0E-9C7B-7EE5AE4BA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" y="0"/>
            <a:ext cx="1218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2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eating a lobster&#10;&#10;Description automatically generated with medium confidence">
            <a:extLst>
              <a:ext uri="{FF2B5EF4-FFF2-40B4-BE49-F238E27FC236}">
                <a16:creationId xmlns:a16="http://schemas.microsoft.com/office/drawing/2014/main" id="{683AE9A8-988D-1593-3D40-21C3208FE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r="4010"/>
          <a:stretch/>
        </p:blipFill>
        <p:spPr>
          <a:xfrm>
            <a:off x="0" y="-32952"/>
            <a:ext cx="3426941" cy="3264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3BC76-512F-25FB-5138-37B8D2150884}"/>
              </a:ext>
            </a:extLst>
          </p:cNvPr>
          <p:cNvSpPr txBox="1"/>
          <p:nvPr/>
        </p:nvSpPr>
        <p:spPr>
          <a:xfrm>
            <a:off x="6557320" y="0"/>
            <a:ext cx="54452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n-US" sz="2800" b="1" dirty="0"/>
              <a:t>kilocalorie (kcal)</a:t>
            </a:r>
            <a:r>
              <a:rPr lang="en-US" sz="2800" dirty="0"/>
              <a:t> heats </a:t>
            </a:r>
          </a:p>
          <a:p>
            <a:r>
              <a:rPr lang="en-US" sz="2800" dirty="0"/>
              <a:t>1 kg Water by 1deg C</a:t>
            </a:r>
          </a:p>
          <a:p>
            <a:endParaRPr lang="en-US" sz="2800" dirty="0"/>
          </a:p>
          <a:p>
            <a:r>
              <a:rPr lang="en-US" sz="2800" dirty="0"/>
              <a:t>An 85kg college student eats 3000kcals and his body burns it all, immediately.  </a:t>
            </a:r>
          </a:p>
          <a:p>
            <a:endParaRPr lang="en-US" sz="2800" dirty="0"/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456694-B5EF-D052-C438-100D8BA65D1A}"/>
                  </a:ext>
                </a:extLst>
              </p:cNvPr>
              <p:cNvSpPr txBox="1"/>
              <p:nvPr/>
            </p:nvSpPr>
            <p:spPr>
              <a:xfrm>
                <a:off x="6071288" y="2891790"/>
                <a:ext cx="6013622" cy="2310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3000 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𝑘𝑐𝑎𝑙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85 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≈35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𝑘𝑐𝑎𝑙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≈+35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+35 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≈+63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456694-B5EF-D052-C438-100D8BA6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288" y="2891790"/>
                <a:ext cx="6013622" cy="2310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C1ECDC5-FF06-0FDC-2520-D48F92FEA6BD}"/>
              </a:ext>
            </a:extLst>
          </p:cNvPr>
          <p:cNvSpPr txBox="1"/>
          <p:nvPr/>
        </p:nvSpPr>
        <p:spPr>
          <a:xfrm>
            <a:off x="230659" y="5947719"/>
            <a:ext cx="12097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His body temperature rises to …	98.6 + 63 = 162 deg F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5345D-A361-659B-2D3E-71030E6742AF}"/>
              </a:ext>
            </a:extLst>
          </p:cNvPr>
          <p:cNvSpPr txBox="1"/>
          <p:nvPr/>
        </p:nvSpPr>
        <p:spPr>
          <a:xfrm>
            <a:off x="22655" y="3429000"/>
            <a:ext cx="38408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What’s wrong with this story? </a:t>
            </a:r>
          </a:p>
        </p:txBody>
      </p:sp>
    </p:spTree>
    <p:extLst>
      <p:ext uri="{BB962C8B-B14F-4D97-AF65-F5344CB8AC3E}">
        <p14:creationId xmlns:p14="http://schemas.microsoft.com/office/powerpoint/2010/main" val="3649101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7A7C-7A8E-1C88-344B-3736A0B65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8810" y="131805"/>
            <a:ext cx="4456671" cy="1573427"/>
          </a:xfrm>
        </p:spPr>
        <p:txBody>
          <a:bodyPr/>
          <a:lstStyle/>
          <a:p>
            <a:r>
              <a:rPr lang="en-US" dirty="0"/>
              <a:t>Most food turns into CO2 and H20!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192AD-FF6E-9EAE-17D0-E3969FF59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8"/>
          <a:stretch/>
        </p:blipFill>
        <p:spPr>
          <a:xfrm>
            <a:off x="0" y="584886"/>
            <a:ext cx="7441104" cy="6289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3A8A6A-5F79-22AA-86AE-E5EE25BE1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826" y="3429000"/>
            <a:ext cx="4210638" cy="2848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91E72-AB76-7567-1559-AA2179DC4ECD}"/>
              </a:ext>
            </a:extLst>
          </p:cNvPr>
          <p:cNvSpPr txBox="1"/>
          <p:nvPr/>
        </p:nvSpPr>
        <p:spPr>
          <a:xfrm>
            <a:off x="436605" y="0"/>
            <a:ext cx="6664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Fat (molecules) we eat</a:t>
            </a:r>
          </a:p>
        </p:txBody>
      </p:sp>
    </p:spTree>
    <p:extLst>
      <p:ext uri="{BB962C8B-B14F-4D97-AF65-F5344CB8AC3E}">
        <p14:creationId xmlns:p14="http://schemas.microsoft.com/office/powerpoint/2010/main" val="3666169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AB81908B-1BFD-F17F-849D-0C55B720186A}"/>
              </a:ext>
            </a:extLst>
          </p:cNvPr>
          <p:cNvSpPr/>
          <p:nvPr/>
        </p:nvSpPr>
        <p:spPr>
          <a:xfrm>
            <a:off x="161930" y="1033074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D973E-F4C4-44BA-B0E5-569E6362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62211" cy="679904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What happens to that food energy?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08A202-EF7A-447C-A2F0-63719121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5470"/>
            <a:ext cx="4677428" cy="23625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6C1C19-26D3-46C7-AEA5-A31FC3860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137"/>
          <a:stretch/>
        </p:blipFill>
        <p:spPr>
          <a:xfrm>
            <a:off x="7170298" y="3707026"/>
            <a:ext cx="5016181" cy="31509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FF0457-0432-6E73-79C2-A765C4633383}"/>
              </a:ext>
            </a:extLst>
          </p:cNvPr>
          <p:cNvSpPr txBox="1"/>
          <p:nvPr/>
        </p:nvSpPr>
        <p:spPr>
          <a:xfrm>
            <a:off x="110648" y="679904"/>
            <a:ext cx="913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 &gt; Blood Sugar &gt; Fat &gt; Blood Sugar &gt; Muscles &gt; Body heat &gt; Environment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DEB8E9-AB8D-E665-440C-37EB11E35450}"/>
              </a:ext>
            </a:extLst>
          </p:cNvPr>
          <p:cNvSpPr/>
          <p:nvPr/>
        </p:nvSpPr>
        <p:spPr>
          <a:xfrm>
            <a:off x="161929" y="1680519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1DCD50-CAD1-504C-6B73-25DA0589D245}"/>
              </a:ext>
            </a:extLst>
          </p:cNvPr>
          <p:cNvSpPr txBox="1"/>
          <p:nvPr/>
        </p:nvSpPr>
        <p:spPr>
          <a:xfrm>
            <a:off x="450254" y="2049851"/>
            <a:ext cx="67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B02A9F-ED1D-987E-87A8-DC2BFA6D5C20}"/>
              </a:ext>
            </a:extLst>
          </p:cNvPr>
          <p:cNvSpPr/>
          <p:nvPr/>
        </p:nvSpPr>
        <p:spPr>
          <a:xfrm>
            <a:off x="2678589" y="1680519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98E93F-8451-1924-AA0A-2B2657C89800}"/>
              </a:ext>
            </a:extLst>
          </p:cNvPr>
          <p:cNvSpPr txBox="1"/>
          <p:nvPr/>
        </p:nvSpPr>
        <p:spPr>
          <a:xfrm>
            <a:off x="2966914" y="1911352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 Sugar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622FCE8-7EB1-8BD4-8F1A-363650B3DBFC}"/>
              </a:ext>
            </a:extLst>
          </p:cNvPr>
          <p:cNvSpPr/>
          <p:nvPr/>
        </p:nvSpPr>
        <p:spPr>
          <a:xfrm>
            <a:off x="4795780" y="1682210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77C5F3-8296-DA9C-7D6F-7BCF7E394A71}"/>
              </a:ext>
            </a:extLst>
          </p:cNvPr>
          <p:cNvSpPr txBox="1"/>
          <p:nvPr/>
        </p:nvSpPr>
        <p:spPr>
          <a:xfrm>
            <a:off x="5084105" y="1913043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 (Lipids)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4F5A4D3-B0CB-12CE-342B-AD43695C91FA}"/>
              </a:ext>
            </a:extLst>
          </p:cNvPr>
          <p:cNvSpPr/>
          <p:nvPr/>
        </p:nvSpPr>
        <p:spPr>
          <a:xfrm>
            <a:off x="6782458" y="1660245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0D9D07-B7E5-315F-8AF8-13477393BC85}"/>
              </a:ext>
            </a:extLst>
          </p:cNvPr>
          <p:cNvSpPr txBox="1"/>
          <p:nvPr/>
        </p:nvSpPr>
        <p:spPr>
          <a:xfrm>
            <a:off x="7070783" y="1891078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 Sugar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A0626B-FADD-D9D0-A659-E469FD73DB4A}"/>
              </a:ext>
            </a:extLst>
          </p:cNvPr>
          <p:cNvSpPr/>
          <p:nvPr/>
        </p:nvSpPr>
        <p:spPr>
          <a:xfrm>
            <a:off x="8622251" y="2001629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630F83-7B2D-06A3-C02A-0EC34CFFFA2E}"/>
              </a:ext>
            </a:extLst>
          </p:cNvPr>
          <p:cNvSpPr txBox="1"/>
          <p:nvPr/>
        </p:nvSpPr>
        <p:spPr>
          <a:xfrm>
            <a:off x="8910576" y="2232462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Heat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F62D422-F87C-A09C-E08A-18C8F526D217}"/>
              </a:ext>
            </a:extLst>
          </p:cNvPr>
          <p:cNvSpPr/>
          <p:nvPr/>
        </p:nvSpPr>
        <p:spPr>
          <a:xfrm>
            <a:off x="8556311" y="197154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7D14E5-2FB4-356D-0B9A-D598D4066197}"/>
              </a:ext>
            </a:extLst>
          </p:cNvPr>
          <p:cNvSpPr txBox="1"/>
          <p:nvPr/>
        </p:nvSpPr>
        <p:spPr>
          <a:xfrm>
            <a:off x="8844636" y="427987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Force*</a:t>
            </a:r>
          </a:p>
          <a:p>
            <a:r>
              <a:rPr lang="en-US" dirty="0"/>
              <a:t>distance</a:t>
            </a:r>
          </a:p>
        </p:txBody>
      </p:sp>
      <p:sp>
        <p:nvSpPr>
          <p:cNvPr id="134" name="Arrow: Curved Up 133">
            <a:extLst>
              <a:ext uri="{FF2B5EF4-FFF2-40B4-BE49-F238E27FC236}">
                <a16:creationId xmlns:a16="http://schemas.microsoft.com/office/drawing/2014/main" id="{F244EC65-97E5-7185-C1C1-11A4483BCDDE}"/>
              </a:ext>
            </a:extLst>
          </p:cNvPr>
          <p:cNvSpPr/>
          <p:nvPr/>
        </p:nvSpPr>
        <p:spPr>
          <a:xfrm>
            <a:off x="1129464" y="2772353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6BB641D-F57B-5676-560D-7A4FF505609E}"/>
              </a:ext>
            </a:extLst>
          </p:cNvPr>
          <p:cNvSpPr txBox="1"/>
          <p:nvPr/>
        </p:nvSpPr>
        <p:spPr>
          <a:xfrm>
            <a:off x="1138992" y="3341911"/>
            <a:ext cx="20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Acid + micro-biome</a:t>
            </a:r>
          </a:p>
        </p:txBody>
      </p:sp>
      <p:sp>
        <p:nvSpPr>
          <p:cNvPr id="142" name="Arrow: Curved Up 141">
            <a:extLst>
              <a:ext uri="{FF2B5EF4-FFF2-40B4-BE49-F238E27FC236}">
                <a16:creationId xmlns:a16="http://schemas.microsoft.com/office/drawing/2014/main" id="{6062E8E3-2405-B56C-DD23-C756CD2D308C}"/>
              </a:ext>
            </a:extLst>
          </p:cNvPr>
          <p:cNvSpPr/>
          <p:nvPr/>
        </p:nvSpPr>
        <p:spPr>
          <a:xfrm>
            <a:off x="3374275" y="2914829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CBEB3B-1045-4EF4-9456-6AA4E98C2B3C}"/>
              </a:ext>
            </a:extLst>
          </p:cNvPr>
          <p:cNvSpPr txBox="1"/>
          <p:nvPr/>
        </p:nvSpPr>
        <p:spPr>
          <a:xfrm>
            <a:off x="3922503" y="3484387"/>
            <a:ext cx="12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Liver</a:t>
            </a:r>
          </a:p>
        </p:txBody>
      </p:sp>
      <p:sp>
        <p:nvSpPr>
          <p:cNvPr id="164" name="Arrow: Curved Up 163">
            <a:extLst>
              <a:ext uri="{FF2B5EF4-FFF2-40B4-BE49-F238E27FC236}">
                <a16:creationId xmlns:a16="http://schemas.microsoft.com/office/drawing/2014/main" id="{3CE475CF-5A74-22C2-E697-859B8D1772E3}"/>
              </a:ext>
            </a:extLst>
          </p:cNvPr>
          <p:cNvSpPr/>
          <p:nvPr/>
        </p:nvSpPr>
        <p:spPr>
          <a:xfrm>
            <a:off x="5619086" y="2874787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F6C9FEB-566A-9F51-C90E-358BBB6848CD}"/>
              </a:ext>
            </a:extLst>
          </p:cNvPr>
          <p:cNvSpPr txBox="1"/>
          <p:nvPr/>
        </p:nvSpPr>
        <p:spPr>
          <a:xfrm>
            <a:off x="6167314" y="3444345"/>
            <a:ext cx="12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626CFB7-EB6A-5DDF-2AD7-916F992ACD8F}"/>
              </a:ext>
            </a:extLst>
          </p:cNvPr>
          <p:cNvSpPr txBox="1"/>
          <p:nvPr/>
        </p:nvSpPr>
        <p:spPr>
          <a:xfrm>
            <a:off x="307953" y="1005376"/>
            <a:ext cx="110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Stomach &amp; gut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81ADE20-EA72-D0A1-E6C1-F4FC4F117148}"/>
              </a:ext>
            </a:extLst>
          </p:cNvPr>
          <p:cNvSpPr/>
          <p:nvPr/>
        </p:nvSpPr>
        <p:spPr>
          <a:xfrm>
            <a:off x="4795780" y="1047238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AC472DF-4277-DF09-798F-D2E0FCF88FFE}"/>
              </a:ext>
            </a:extLst>
          </p:cNvPr>
          <p:cNvSpPr/>
          <p:nvPr/>
        </p:nvSpPr>
        <p:spPr>
          <a:xfrm>
            <a:off x="2693664" y="1016402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0086D1-8393-DA17-2F36-A595AB4CF2AC}"/>
              </a:ext>
            </a:extLst>
          </p:cNvPr>
          <p:cNvSpPr/>
          <p:nvPr/>
        </p:nvSpPr>
        <p:spPr>
          <a:xfrm>
            <a:off x="6756380" y="1020837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604F1F5-0251-0692-3417-C52DAFA533EE}"/>
              </a:ext>
            </a:extLst>
          </p:cNvPr>
          <p:cNvSpPr txBox="1"/>
          <p:nvPr/>
        </p:nvSpPr>
        <p:spPr>
          <a:xfrm>
            <a:off x="2898401" y="1141268"/>
            <a:ext cx="11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9CA6588-BD31-34C1-FC4C-021F188691E0}"/>
              </a:ext>
            </a:extLst>
          </p:cNvPr>
          <p:cNvSpPr txBox="1"/>
          <p:nvPr/>
        </p:nvSpPr>
        <p:spPr>
          <a:xfrm>
            <a:off x="4915596" y="1033822"/>
            <a:ext cx="11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 Tissue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5D5055A-86CE-23F6-3C82-64EBAFA6639D}"/>
              </a:ext>
            </a:extLst>
          </p:cNvPr>
          <p:cNvSpPr txBox="1"/>
          <p:nvPr/>
        </p:nvSpPr>
        <p:spPr>
          <a:xfrm>
            <a:off x="6998047" y="1087209"/>
            <a:ext cx="11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C6706C4-2B67-0B53-1E25-86E0A6153272}"/>
              </a:ext>
            </a:extLst>
          </p:cNvPr>
          <p:cNvSpPr/>
          <p:nvPr/>
        </p:nvSpPr>
        <p:spPr>
          <a:xfrm>
            <a:off x="8638798" y="1370712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A9AA2D2-4EBD-3B78-8B75-71B5ECCAF04E}"/>
              </a:ext>
            </a:extLst>
          </p:cNvPr>
          <p:cNvSpPr txBox="1"/>
          <p:nvPr/>
        </p:nvSpPr>
        <p:spPr>
          <a:xfrm>
            <a:off x="8880465" y="1437084"/>
            <a:ext cx="11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Muscles</a:t>
            </a:r>
          </a:p>
        </p:txBody>
      </p:sp>
      <p:sp>
        <p:nvSpPr>
          <p:cNvPr id="257" name="Arrow: Curved Up 256">
            <a:extLst>
              <a:ext uri="{FF2B5EF4-FFF2-40B4-BE49-F238E27FC236}">
                <a16:creationId xmlns:a16="http://schemas.microsoft.com/office/drawing/2014/main" id="{45F3661B-1AB2-6A4F-74D0-659B6E4BAFB0}"/>
              </a:ext>
            </a:extLst>
          </p:cNvPr>
          <p:cNvSpPr/>
          <p:nvPr/>
        </p:nvSpPr>
        <p:spPr>
          <a:xfrm>
            <a:off x="7637586" y="2874787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75D282F-0729-8AD1-9B06-EE053A013F8D}"/>
              </a:ext>
            </a:extLst>
          </p:cNvPr>
          <p:cNvSpPr txBox="1"/>
          <p:nvPr/>
        </p:nvSpPr>
        <p:spPr>
          <a:xfrm>
            <a:off x="8185814" y="3444345"/>
            <a:ext cx="183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(actin)</a:t>
            </a:r>
          </a:p>
        </p:txBody>
      </p:sp>
      <p:sp>
        <p:nvSpPr>
          <p:cNvPr id="260" name="Arrow: Curved Up 259">
            <a:extLst>
              <a:ext uri="{FF2B5EF4-FFF2-40B4-BE49-F238E27FC236}">
                <a16:creationId xmlns:a16="http://schemas.microsoft.com/office/drawing/2014/main" id="{4CC32714-BA09-7DBA-E47C-C2870EF2FDF2}"/>
              </a:ext>
            </a:extLst>
          </p:cNvPr>
          <p:cNvSpPr/>
          <p:nvPr/>
        </p:nvSpPr>
        <p:spPr>
          <a:xfrm>
            <a:off x="9607961" y="2861820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FF706D63-08BB-EAE4-9662-71AC7F00EBDE}"/>
              </a:ext>
            </a:extLst>
          </p:cNvPr>
          <p:cNvSpPr txBox="1"/>
          <p:nvPr/>
        </p:nvSpPr>
        <p:spPr>
          <a:xfrm>
            <a:off x="10156189" y="3431378"/>
            <a:ext cx="183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Sweat, breath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18D1E47D-1C4D-AC1E-438C-F1694D8B8AD2}"/>
              </a:ext>
            </a:extLst>
          </p:cNvPr>
          <p:cNvSpPr/>
          <p:nvPr/>
        </p:nvSpPr>
        <p:spPr>
          <a:xfrm>
            <a:off x="10462044" y="1676408"/>
            <a:ext cx="1598176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93C87DB0-1A2C-B713-1851-3DC4C6AD15CB}"/>
              </a:ext>
            </a:extLst>
          </p:cNvPr>
          <p:cNvSpPr txBox="1"/>
          <p:nvPr/>
        </p:nvSpPr>
        <p:spPr>
          <a:xfrm>
            <a:off x="10504669" y="1907241"/>
            <a:ext cx="155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Environmental heat</a:t>
            </a:r>
          </a:p>
        </p:txBody>
      </p:sp>
      <p:sp>
        <p:nvSpPr>
          <p:cNvPr id="269" name="Arrow: Right 268">
            <a:extLst>
              <a:ext uri="{FF2B5EF4-FFF2-40B4-BE49-F238E27FC236}">
                <a16:creationId xmlns:a16="http://schemas.microsoft.com/office/drawing/2014/main" id="{7529045A-8019-1ED4-8925-ED5F52BA4DC2}"/>
              </a:ext>
            </a:extLst>
          </p:cNvPr>
          <p:cNvSpPr/>
          <p:nvPr/>
        </p:nvSpPr>
        <p:spPr>
          <a:xfrm rot="19199345">
            <a:off x="7678003" y="1158822"/>
            <a:ext cx="1385275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9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AB81908B-1BFD-F17F-849D-0C55B720186A}"/>
              </a:ext>
            </a:extLst>
          </p:cNvPr>
          <p:cNvSpPr/>
          <p:nvPr/>
        </p:nvSpPr>
        <p:spPr>
          <a:xfrm>
            <a:off x="161930" y="1033074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D973E-F4C4-44BA-B0E5-569E6362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62211" cy="679904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What happens to that food energy?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FF0457-0432-6E73-79C2-A765C4633383}"/>
              </a:ext>
            </a:extLst>
          </p:cNvPr>
          <p:cNvSpPr txBox="1"/>
          <p:nvPr/>
        </p:nvSpPr>
        <p:spPr>
          <a:xfrm>
            <a:off x="110648" y="679904"/>
            <a:ext cx="913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 &gt; Blood Sugar &gt; Fat &gt; Blood Sugar &gt; Muscles &gt; Body heat &gt; Environment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DEB8E9-AB8D-E665-440C-37EB11E35450}"/>
              </a:ext>
            </a:extLst>
          </p:cNvPr>
          <p:cNvSpPr/>
          <p:nvPr/>
        </p:nvSpPr>
        <p:spPr>
          <a:xfrm>
            <a:off x="161929" y="1680519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1DCD50-CAD1-504C-6B73-25DA0589D245}"/>
              </a:ext>
            </a:extLst>
          </p:cNvPr>
          <p:cNvSpPr txBox="1"/>
          <p:nvPr/>
        </p:nvSpPr>
        <p:spPr>
          <a:xfrm>
            <a:off x="450254" y="2049851"/>
            <a:ext cx="67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EB02A9F-ED1D-987E-87A8-DC2BFA6D5C20}"/>
              </a:ext>
            </a:extLst>
          </p:cNvPr>
          <p:cNvSpPr/>
          <p:nvPr/>
        </p:nvSpPr>
        <p:spPr>
          <a:xfrm>
            <a:off x="2678589" y="1680519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98E93F-8451-1924-AA0A-2B2657C89800}"/>
              </a:ext>
            </a:extLst>
          </p:cNvPr>
          <p:cNvSpPr txBox="1"/>
          <p:nvPr/>
        </p:nvSpPr>
        <p:spPr>
          <a:xfrm>
            <a:off x="2966914" y="1911352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 Sugar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622FCE8-7EB1-8BD4-8F1A-363650B3DBFC}"/>
              </a:ext>
            </a:extLst>
          </p:cNvPr>
          <p:cNvSpPr/>
          <p:nvPr/>
        </p:nvSpPr>
        <p:spPr>
          <a:xfrm>
            <a:off x="4795780" y="1682210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77C5F3-8296-DA9C-7D6F-7BCF7E394A71}"/>
              </a:ext>
            </a:extLst>
          </p:cNvPr>
          <p:cNvSpPr txBox="1"/>
          <p:nvPr/>
        </p:nvSpPr>
        <p:spPr>
          <a:xfrm>
            <a:off x="5084105" y="1913043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 (Lipids)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4F5A4D3-B0CB-12CE-342B-AD43695C91FA}"/>
              </a:ext>
            </a:extLst>
          </p:cNvPr>
          <p:cNvSpPr/>
          <p:nvPr/>
        </p:nvSpPr>
        <p:spPr>
          <a:xfrm>
            <a:off x="6782458" y="1660245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B0D9D07-B7E5-315F-8AF8-13477393BC85}"/>
              </a:ext>
            </a:extLst>
          </p:cNvPr>
          <p:cNvSpPr txBox="1"/>
          <p:nvPr/>
        </p:nvSpPr>
        <p:spPr>
          <a:xfrm>
            <a:off x="7070783" y="1891078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 Sugar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9A0626B-FADD-D9D0-A659-E469FD73DB4A}"/>
              </a:ext>
            </a:extLst>
          </p:cNvPr>
          <p:cNvSpPr/>
          <p:nvPr/>
        </p:nvSpPr>
        <p:spPr>
          <a:xfrm>
            <a:off x="8622251" y="2001629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630F83-7B2D-06A3-C02A-0EC34CFFFA2E}"/>
              </a:ext>
            </a:extLst>
          </p:cNvPr>
          <p:cNvSpPr txBox="1"/>
          <p:nvPr/>
        </p:nvSpPr>
        <p:spPr>
          <a:xfrm>
            <a:off x="8910576" y="2232462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 Heat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F62D422-F87C-A09C-E08A-18C8F526D217}"/>
              </a:ext>
            </a:extLst>
          </p:cNvPr>
          <p:cNvSpPr/>
          <p:nvPr/>
        </p:nvSpPr>
        <p:spPr>
          <a:xfrm>
            <a:off x="8556311" y="197154"/>
            <a:ext cx="1243914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7D14E5-2FB4-356D-0B9A-D598D4066197}"/>
              </a:ext>
            </a:extLst>
          </p:cNvPr>
          <p:cNvSpPr txBox="1"/>
          <p:nvPr/>
        </p:nvSpPr>
        <p:spPr>
          <a:xfrm>
            <a:off x="8844636" y="427987"/>
            <a:ext cx="108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Force*</a:t>
            </a:r>
          </a:p>
          <a:p>
            <a:r>
              <a:rPr lang="en-US" dirty="0"/>
              <a:t>distance</a:t>
            </a:r>
          </a:p>
        </p:txBody>
      </p:sp>
      <p:sp>
        <p:nvSpPr>
          <p:cNvPr id="134" name="Arrow: Curved Up 133">
            <a:extLst>
              <a:ext uri="{FF2B5EF4-FFF2-40B4-BE49-F238E27FC236}">
                <a16:creationId xmlns:a16="http://schemas.microsoft.com/office/drawing/2014/main" id="{F244EC65-97E5-7185-C1C1-11A4483BCDDE}"/>
              </a:ext>
            </a:extLst>
          </p:cNvPr>
          <p:cNvSpPr/>
          <p:nvPr/>
        </p:nvSpPr>
        <p:spPr>
          <a:xfrm>
            <a:off x="1129464" y="2772353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6BB641D-F57B-5676-560D-7A4FF505609E}"/>
              </a:ext>
            </a:extLst>
          </p:cNvPr>
          <p:cNvSpPr txBox="1"/>
          <p:nvPr/>
        </p:nvSpPr>
        <p:spPr>
          <a:xfrm>
            <a:off x="1138992" y="3341911"/>
            <a:ext cx="203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Acid + micro-biome</a:t>
            </a:r>
          </a:p>
        </p:txBody>
      </p:sp>
      <p:sp>
        <p:nvSpPr>
          <p:cNvPr id="142" name="Arrow: Curved Up 141">
            <a:extLst>
              <a:ext uri="{FF2B5EF4-FFF2-40B4-BE49-F238E27FC236}">
                <a16:creationId xmlns:a16="http://schemas.microsoft.com/office/drawing/2014/main" id="{6062E8E3-2405-B56C-DD23-C756CD2D308C}"/>
              </a:ext>
            </a:extLst>
          </p:cNvPr>
          <p:cNvSpPr/>
          <p:nvPr/>
        </p:nvSpPr>
        <p:spPr>
          <a:xfrm>
            <a:off x="3374275" y="2914829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CBEB3B-1045-4EF4-9456-6AA4E98C2B3C}"/>
              </a:ext>
            </a:extLst>
          </p:cNvPr>
          <p:cNvSpPr txBox="1"/>
          <p:nvPr/>
        </p:nvSpPr>
        <p:spPr>
          <a:xfrm>
            <a:off x="3922503" y="3484387"/>
            <a:ext cx="12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Liver</a:t>
            </a:r>
          </a:p>
        </p:txBody>
      </p:sp>
      <p:sp>
        <p:nvSpPr>
          <p:cNvPr id="164" name="Arrow: Curved Up 163">
            <a:extLst>
              <a:ext uri="{FF2B5EF4-FFF2-40B4-BE49-F238E27FC236}">
                <a16:creationId xmlns:a16="http://schemas.microsoft.com/office/drawing/2014/main" id="{3CE475CF-5A74-22C2-E697-859B8D1772E3}"/>
              </a:ext>
            </a:extLst>
          </p:cNvPr>
          <p:cNvSpPr/>
          <p:nvPr/>
        </p:nvSpPr>
        <p:spPr>
          <a:xfrm>
            <a:off x="5619086" y="2874787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F6C9FEB-566A-9F51-C90E-358BBB6848CD}"/>
              </a:ext>
            </a:extLst>
          </p:cNvPr>
          <p:cNvSpPr txBox="1"/>
          <p:nvPr/>
        </p:nvSpPr>
        <p:spPr>
          <a:xfrm>
            <a:off x="6167314" y="3444345"/>
            <a:ext cx="128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F626CFB7-EB6A-5DDF-2AD7-916F992ACD8F}"/>
              </a:ext>
            </a:extLst>
          </p:cNvPr>
          <p:cNvSpPr txBox="1"/>
          <p:nvPr/>
        </p:nvSpPr>
        <p:spPr>
          <a:xfrm>
            <a:off x="307953" y="1005376"/>
            <a:ext cx="110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Stomach &amp; gut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81ADE20-EA72-D0A1-E6C1-F4FC4F117148}"/>
              </a:ext>
            </a:extLst>
          </p:cNvPr>
          <p:cNvSpPr/>
          <p:nvPr/>
        </p:nvSpPr>
        <p:spPr>
          <a:xfrm>
            <a:off x="4795780" y="1047238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AC472DF-4277-DF09-798F-D2E0FCF88FFE}"/>
              </a:ext>
            </a:extLst>
          </p:cNvPr>
          <p:cNvSpPr/>
          <p:nvPr/>
        </p:nvSpPr>
        <p:spPr>
          <a:xfrm>
            <a:off x="2693664" y="1016402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0086D1-8393-DA17-2F36-A595AB4CF2AC}"/>
              </a:ext>
            </a:extLst>
          </p:cNvPr>
          <p:cNvSpPr/>
          <p:nvPr/>
        </p:nvSpPr>
        <p:spPr>
          <a:xfrm>
            <a:off x="6756380" y="1020837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9604F1F5-0251-0692-3417-C52DAFA533EE}"/>
              </a:ext>
            </a:extLst>
          </p:cNvPr>
          <p:cNvSpPr txBox="1"/>
          <p:nvPr/>
        </p:nvSpPr>
        <p:spPr>
          <a:xfrm>
            <a:off x="2898401" y="1141268"/>
            <a:ext cx="11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9CA6588-BD31-34C1-FC4C-021F188691E0}"/>
              </a:ext>
            </a:extLst>
          </p:cNvPr>
          <p:cNvSpPr txBox="1"/>
          <p:nvPr/>
        </p:nvSpPr>
        <p:spPr>
          <a:xfrm>
            <a:off x="4915596" y="1033822"/>
            <a:ext cx="11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 Tissue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45D5055A-86CE-23F6-3C82-64EBAFA6639D}"/>
              </a:ext>
            </a:extLst>
          </p:cNvPr>
          <p:cNvSpPr txBox="1"/>
          <p:nvPr/>
        </p:nvSpPr>
        <p:spPr>
          <a:xfrm>
            <a:off x="6998047" y="1087209"/>
            <a:ext cx="11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Blood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0C6706C4-2B67-0B53-1E25-86E0A6153272}"/>
              </a:ext>
            </a:extLst>
          </p:cNvPr>
          <p:cNvSpPr/>
          <p:nvPr/>
        </p:nvSpPr>
        <p:spPr>
          <a:xfrm>
            <a:off x="8638798" y="1370712"/>
            <a:ext cx="1243914" cy="5857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A9AA2D2-4EBD-3B78-8B75-71B5ECCAF04E}"/>
              </a:ext>
            </a:extLst>
          </p:cNvPr>
          <p:cNvSpPr txBox="1"/>
          <p:nvPr/>
        </p:nvSpPr>
        <p:spPr>
          <a:xfrm>
            <a:off x="8880465" y="1437084"/>
            <a:ext cx="1104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Muscles</a:t>
            </a:r>
          </a:p>
        </p:txBody>
      </p:sp>
      <p:sp>
        <p:nvSpPr>
          <p:cNvPr id="257" name="Arrow: Curved Up 256">
            <a:extLst>
              <a:ext uri="{FF2B5EF4-FFF2-40B4-BE49-F238E27FC236}">
                <a16:creationId xmlns:a16="http://schemas.microsoft.com/office/drawing/2014/main" id="{45F3661B-1AB2-6A4F-74D0-659B6E4BAFB0}"/>
              </a:ext>
            </a:extLst>
          </p:cNvPr>
          <p:cNvSpPr/>
          <p:nvPr/>
        </p:nvSpPr>
        <p:spPr>
          <a:xfrm>
            <a:off x="7637586" y="2874787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375D282F-0729-8AD1-9B06-EE053A013F8D}"/>
              </a:ext>
            </a:extLst>
          </p:cNvPr>
          <p:cNvSpPr txBox="1"/>
          <p:nvPr/>
        </p:nvSpPr>
        <p:spPr>
          <a:xfrm>
            <a:off x="8185814" y="3444345"/>
            <a:ext cx="183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Muscle (actin)</a:t>
            </a:r>
          </a:p>
        </p:txBody>
      </p:sp>
      <p:sp>
        <p:nvSpPr>
          <p:cNvPr id="260" name="Arrow: Curved Up 259">
            <a:extLst>
              <a:ext uri="{FF2B5EF4-FFF2-40B4-BE49-F238E27FC236}">
                <a16:creationId xmlns:a16="http://schemas.microsoft.com/office/drawing/2014/main" id="{4CC32714-BA09-7DBA-E47C-C2870EF2FDF2}"/>
              </a:ext>
            </a:extLst>
          </p:cNvPr>
          <p:cNvSpPr/>
          <p:nvPr/>
        </p:nvSpPr>
        <p:spPr>
          <a:xfrm>
            <a:off x="9607961" y="2861820"/>
            <a:ext cx="1837450" cy="6096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FF706D63-08BB-EAE4-9662-71AC7F00EBDE}"/>
              </a:ext>
            </a:extLst>
          </p:cNvPr>
          <p:cNvSpPr txBox="1"/>
          <p:nvPr/>
        </p:nvSpPr>
        <p:spPr>
          <a:xfrm>
            <a:off x="10156189" y="3431378"/>
            <a:ext cx="183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Sweat, breath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18D1E47D-1C4D-AC1E-438C-F1694D8B8AD2}"/>
              </a:ext>
            </a:extLst>
          </p:cNvPr>
          <p:cNvSpPr/>
          <p:nvPr/>
        </p:nvSpPr>
        <p:spPr>
          <a:xfrm>
            <a:off x="10462044" y="1676408"/>
            <a:ext cx="1598176" cy="11121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93C87DB0-1A2C-B713-1851-3DC4C6AD15CB}"/>
              </a:ext>
            </a:extLst>
          </p:cNvPr>
          <p:cNvSpPr txBox="1"/>
          <p:nvPr/>
        </p:nvSpPr>
        <p:spPr>
          <a:xfrm>
            <a:off x="10504669" y="1907241"/>
            <a:ext cx="155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Environmental heat</a:t>
            </a:r>
          </a:p>
        </p:txBody>
      </p:sp>
      <p:sp>
        <p:nvSpPr>
          <p:cNvPr id="269" name="Arrow: Right 268">
            <a:extLst>
              <a:ext uri="{FF2B5EF4-FFF2-40B4-BE49-F238E27FC236}">
                <a16:creationId xmlns:a16="http://schemas.microsoft.com/office/drawing/2014/main" id="{7529045A-8019-1ED4-8925-ED5F52BA4DC2}"/>
              </a:ext>
            </a:extLst>
          </p:cNvPr>
          <p:cNvSpPr/>
          <p:nvPr/>
        </p:nvSpPr>
        <p:spPr>
          <a:xfrm rot="19199345">
            <a:off x="7678003" y="1158822"/>
            <a:ext cx="1385275" cy="484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1F51B7-C5BF-0FFF-0B20-CCF83C75FADC}"/>
              </a:ext>
            </a:extLst>
          </p:cNvPr>
          <p:cNvSpPr txBox="1"/>
          <p:nvPr/>
        </p:nvSpPr>
        <p:spPr>
          <a:xfrm>
            <a:off x="44271" y="4280800"/>
            <a:ext cx="6812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you don’t have Fat tissue, how often do you need to eat?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329F5-162C-33EF-AA6D-583AC6C0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30" y="4712524"/>
            <a:ext cx="2248214" cy="1905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03FE0B-3C45-308C-7511-680DECA41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719" y="4708070"/>
            <a:ext cx="3108231" cy="19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97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085A8-06B2-66D4-6738-858E11B7A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46744" cy="590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8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FDC2A7-C6B9-4E6D-B3FF-A96FD4AD07C5}"/>
              </a:ext>
            </a:extLst>
          </p:cNvPr>
          <p:cNvSpPr txBox="1"/>
          <p:nvPr/>
        </p:nvSpPr>
        <p:spPr>
          <a:xfrm>
            <a:off x="235131" y="191589"/>
            <a:ext cx="232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jar of peanut butter is not a joke!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75522-5124-4DF0-A1BE-2E4115E0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13" y="0"/>
            <a:ext cx="9402487" cy="3200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2FC9FD-2893-4460-BF25-A8CF966C8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0847"/>
            <a:ext cx="6639852" cy="3639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FB7069-1289-4FCC-9376-9BF89D41D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727" y="4602161"/>
            <a:ext cx="6611273" cy="6668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4130F8-6E05-9B62-7F0B-193B0DD59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513" y="474499"/>
            <a:ext cx="1849428" cy="2996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D3D97-0DD3-4B88-E32D-6F302DDE10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7797"/>
          <a:stretch/>
        </p:blipFill>
        <p:spPr>
          <a:xfrm>
            <a:off x="4638941" y="456306"/>
            <a:ext cx="1446475" cy="3200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448CA3-D362-066E-D430-6EF038556694}"/>
              </a:ext>
            </a:extLst>
          </p:cNvPr>
          <p:cNvSpPr txBox="1"/>
          <p:nvPr/>
        </p:nvSpPr>
        <p:spPr>
          <a:xfrm>
            <a:off x="7084541" y="5717059"/>
            <a:ext cx="332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190kcal * 34 servings ~ 6400kcal</a:t>
            </a:r>
          </a:p>
        </p:txBody>
      </p:sp>
    </p:spTree>
    <p:extLst>
      <p:ext uri="{BB962C8B-B14F-4D97-AF65-F5344CB8AC3E}">
        <p14:creationId xmlns:p14="http://schemas.microsoft.com/office/powerpoint/2010/main" val="3430185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D1E20-A408-DF7B-3B74-88518A35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32953"/>
            <a:ext cx="7541675" cy="2100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5C1418-72A1-2D17-BC60-17E081783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04837"/>
            <a:ext cx="9688277" cy="3962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12C77-1A85-E052-0EED-C5F2DC52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994" y="0"/>
            <a:ext cx="4525006" cy="1686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1C19A-5F12-E941-A120-8B51CAA5F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0297" y="1600423"/>
            <a:ext cx="2467319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4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D1161-E306-FEC9-16DF-4223E3C7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1361786"/>
            <a:ext cx="7868748" cy="4134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404BE9-A497-5B81-69F9-096D9E6CA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3429" cy="866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2E72AF-006E-AD95-0BB1-B3BBE2DAD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95735"/>
            <a:ext cx="4105848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5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AF5D1A-9B27-3B6A-D3F5-86F999FA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92326" cy="1114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A4640-6B05-B0A1-8F8A-305F4494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4581"/>
            <a:ext cx="2200582" cy="228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B848BB-2670-4741-3AA6-83CCB8E8B521}"/>
                  </a:ext>
                </a:extLst>
              </p:cNvPr>
              <p:cNvSpPr txBox="1"/>
              <p:nvPr/>
            </p:nvSpPr>
            <p:spPr>
              <a:xfrm>
                <a:off x="5963482" y="5849117"/>
                <a:ext cx="6209466" cy="6669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𝑀𝐸𝑇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𝑘𝑐𝑎𝑙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h𝑜𝑢𝑟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𝑘𝑐𝑎𝑙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h𝑜𝑢𝑟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2040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𝑘𝑐𝑎𝑙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85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𝒅𝒂𝒚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B848BB-2670-4741-3AA6-83CCB8E8B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82" y="5849117"/>
                <a:ext cx="6209466" cy="6669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004D55C-B740-E195-D18A-3F4549888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7971"/>
            <a:ext cx="5858693" cy="390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2C2ABA-4A42-98EB-F699-AF3FB73E5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92153"/>
            <a:ext cx="5906324" cy="419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F994EF-0E0B-38E2-3EF2-DA1063CC7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2" y="5972995"/>
            <a:ext cx="5868219" cy="419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ACB250-5E50-D6C5-7A0D-ED6298C5FA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2" y="5524313"/>
            <a:ext cx="5944430" cy="4382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C59979-5E07-41AE-7D99-BE9547E1E3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7271" y="407114"/>
            <a:ext cx="6354062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59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28437-2FCE-FE00-3365-06937C5D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02" y="0"/>
            <a:ext cx="5782998" cy="56491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BB722C-E3E9-4178-2565-7BE690ED0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49" y="0"/>
            <a:ext cx="6354062" cy="5249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ABB714-B64E-776F-0D3D-838702FC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" y="6381196"/>
            <a:ext cx="5906324" cy="419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83A51D-1F4D-5699-501E-A7F3F2ABAE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514"/>
          <a:stretch/>
        </p:blipFill>
        <p:spPr>
          <a:xfrm>
            <a:off x="31124" y="4917070"/>
            <a:ext cx="5858693" cy="146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39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F2BAC4-6C94-579D-74A7-0BD4ADA224CA}"/>
              </a:ext>
            </a:extLst>
          </p:cNvPr>
          <p:cNvSpPr txBox="1"/>
          <p:nvPr/>
        </p:nvSpPr>
        <p:spPr>
          <a:xfrm>
            <a:off x="0" y="0"/>
            <a:ext cx="96767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Food Energy: How many acres of potatoes does a society need?</a:t>
            </a:r>
          </a:p>
          <a:p>
            <a:endParaRPr lang="en-US" sz="5400" dirty="0"/>
          </a:p>
          <a:p>
            <a:r>
              <a:rPr lang="en-US" sz="5400" dirty="0"/>
              <a:t>Nathan Moore (WSU)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9632FC-E20A-C536-1649-6AE4A0709024}"/>
              </a:ext>
            </a:extLst>
          </p:cNvPr>
          <p:cNvSpPr txBox="1"/>
          <p:nvPr/>
        </p:nvSpPr>
        <p:spPr>
          <a:xfrm>
            <a:off x="337643" y="4128871"/>
            <a:ext cx="8015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What is energy?</a:t>
            </a:r>
          </a:p>
        </p:txBody>
      </p:sp>
    </p:spTree>
    <p:extLst>
      <p:ext uri="{BB962C8B-B14F-4D97-AF65-F5344CB8AC3E}">
        <p14:creationId xmlns:p14="http://schemas.microsoft.com/office/powerpoint/2010/main" val="1854561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C46BC1-0C2D-A66D-2229-2E234C159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8" r="51000" b="83429"/>
          <a:stretch/>
        </p:blipFill>
        <p:spPr>
          <a:xfrm>
            <a:off x="6161585" y="1025486"/>
            <a:ext cx="5835177" cy="9020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F86EEC-8209-BC22-01EE-473D77DAED63}"/>
              </a:ext>
            </a:extLst>
          </p:cNvPr>
          <p:cNvSpPr txBox="1"/>
          <p:nvPr/>
        </p:nvSpPr>
        <p:spPr>
          <a:xfrm>
            <a:off x="0" y="255373"/>
            <a:ext cx="833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Where did 3000kcal/day come from?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99ECD-3FAD-B5FE-9EA4-8A5727A6C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26" b="9033"/>
          <a:stretch/>
        </p:blipFill>
        <p:spPr>
          <a:xfrm>
            <a:off x="0" y="1755919"/>
            <a:ext cx="6367531" cy="51020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1E4DC5-6094-7E4E-013E-EE5093C1B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4" t="30381"/>
          <a:stretch/>
        </p:blipFill>
        <p:spPr>
          <a:xfrm>
            <a:off x="6367531" y="2801449"/>
            <a:ext cx="5894173" cy="30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98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6156-8E4C-4C57-7542-5C44FEAC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112"/>
            <a:ext cx="10515600" cy="1325563"/>
          </a:xfrm>
        </p:spPr>
        <p:txBody>
          <a:bodyPr/>
          <a:lstStyle/>
          <a:p>
            <a:r>
              <a:rPr lang="en-US" dirty="0"/>
              <a:t>Each year?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506DA31-416F-B8E9-E776-30B66DCBE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54" y="5695788"/>
            <a:ext cx="1933845" cy="1162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B397EA-A0AE-5F96-BF2C-2EE98DFB4A8E}"/>
                  </a:ext>
                </a:extLst>
              </p:cNvPr>
              <p:cNvSpPr txBox="1"/>
              <p:nvPr/>
            </p:nvSpPr>
            <p:spPr>
              <a:xfrm>
                <a:off x="-1" y="2009254"/>
                <a:ext cx="11788345" cy="3081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2500 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𝑘𝑐𝑎𝑙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𝑝𝑒𝑟𝑠𝑜𝑛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365 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den>
                      </m:f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≈1,000,000</m:t>
                      </m:r>
                      <m:f>
                        <m:f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𝑘𝑐𝑎𝑙𝑠</m:t>
                          </m:r>
                        </m:num>
                        <m:den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𝑝𝑒𝑟𝑠𝑜𝑛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	About one million kcals per person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B397EA-A0AE-5F96-BF2C-2EE98DFB4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009254"/>
                <a:ext cx="11788345" cy="3081421"/>
              </a:xfrm>
              <a:prstGeom prst="rect">
                <a:avLst/>
              </a:prstGeom>
              <a:blipFill>
                <a:blip r:embed="rId3"/>
                <a:stretch>
                  <a:fillRect b="-5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59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B316-5738-4A39-BCDC-088C4148F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do we get those kcals?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6BCC2A9-0ADB-4BFA-BBE8-A35F5764E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6" y="939114"/>
            <a:ext cx="10573808" cy="591825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48CC0D-16CE-0D37-A1F4-610C76DEB5BC}"/>
              </a:ext>
            </a:extLst>
          </p:cNvPr>
          <p:cNvSpPr txBox="1"/>
          <p:nvPr/>
        </p:nvSpPr>
        <p:spPr>
          <a:xfrm rot="16200000">
            <a:off x="-1200351" y="3136612"/>
            <a:ext cx="3698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People fed per acre</a:t>
            </a:r>
          </a:p>
        </p:txBody>
      </p:sp>
    </p:spTree>
    <p:extLst>
      <p:ext uri="{BB962C8B-B14F-4D97-AF65-F5344CB8AC3E}">
        <p14:creationId xmlns:p14="http://schemas.microsoft.com/office/powerpoint/2010/main" val="4102664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ABBB4-E2C4-4EC9-B20F-B930411C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2131"/>
            <a:ext cx="7785370" cy="59629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BE231-10B2-425E-8FE7-13B65822F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89" y="0"/>
            <a:ext cx="6559992" cy="11948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@15M kcal/acre: if we only fed the US corn, how much area would be needed?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E322D8-790E-1F88-A910-1CEBEEC76645}"/>
              </a:ext>
            </a:extLst>
          </p:cNvPr>
          <p:cNvSpPr txBox="1">
            <a:spLocks/>
          </p:cNvSpPr>
          <p:nvPr/>
        </p:nvSpPr>
        <p:spPr>
          <a:xfrm>
            <a:off x="8664718" y="3819849"/>
            <a:ext cx="4268821" cy="18708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Iowa, 36M acres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So why do we grow so much corn?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12755-0C57-A326-6890-4C06707C4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718" y="0"/>
            <a:ext cx="3527282" cy="354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7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3203F-62D1-4203-BF5D-5EF6C2D31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68" y="521718"/>
            <a:ext cx="9731583" cy="5814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F1B69A-1184-4397-8FEA-B5DC5B37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013" y="0"/>
            <a:ext cx="3314987" cy="3787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4C05BD-8308-4ED5-8652-581274EA8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985" y="4180610"/>
            <a:ext cx="2194750" cy="2651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53929-62FC-4899-A38D-0065561C60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5478" y="5300847"/>
            <a:ext cx="2316681" cy="1531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870334-F83A-42DC-9AC7-D91BE478D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057578" cy="2674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8E077-B8E5-4A8D-A14F-71E2189E1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6548" y="3089881"/>
            <a:ext cx="1790855" cy="3246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033C1-8213-41D1-48A5-C45A5AC47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6223" y="25400"/>
            <a:ext cx="2859524" cy="32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39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73C11-448B-47C7-AE13-502A7EB9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What if you want to DIY?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2343C-1DA0-43B6-BED9-2A09489A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71" y="146143"/>
            <a:ext cx="5208550" cy="5885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1C60B-27FB-69E9-8539-335DEF317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419936"/>
            <a:ext cx="7092778" cy="543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854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90C21-C5D6-4899-A344-438A91C9A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408" y="11212"/>
            <a:ext cx="9369934" cy="6846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6A125C-AC3F-AB18-45D7-1D808C209049}"/>
              </a:ext>
            </a:extLst>
          </p:cNvPr>
          <p:cNvSpPr txBox="1"/>
          <p:nvPr/>
        </p:nvSpPr>
        <p:spPr>
          <a:xfrm>
            <a:off x="5066271" y="4994189"/>
            <a:ext cx="77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WW1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EE7486-C86D-B384-3D18-8C942C03D56F}"/>
              </a:ext>
            </a:extLst>
          </p:cNvPr>
          <p:cNvSpPr txBox="1"/>
          <p:nvPr/>
        </p:nvSpPr>
        <p:spPr>
          <a:xfrm>
            <a:off x="6207211" y="4994189"/>
            <a:ext cx="77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WW2</a:t>
            </a:r>
          </a:p>
        </p:txBody>
      </p:sp>
    </p:spTree>
    <p:extLst>
      <p:ext uri="{BB962C8B-B14F-4D97-AF65-F5344CB8AC3E}">
        <p14:creationId xmlns:p14="http://schemas.microsoft.com/office/powerpoint/2010/main" val="2951784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4C2EED-447F-410B-98F5-BB5F3F1E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2" y="56201"/>
            <a:ext cx="6601746" cy="6801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A72FC7-474D-10CD-F478-04E3AED23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971" y="988540"/>
            <a:ext cx="6274029" cy="464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5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255DD-B60E-4919-B006-FD33F1F5F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 people, 1 year, how many acres of potatoes?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B0D6B-142D-490B-AB21-8B9D908B9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4483"/>
            <a:ext cx="11921817" cy="39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8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C5DB-0BA1-4C50-A627-B537DD4D9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5" y="365125"/>
            <a:ext cx="11944865" cy="1325563"/>
          </a:xfrm>
        </p:spPr>
        <p:txBody>
          <a:bodyPr/>
          <a:lstStyle/>
          <a:p>
            <a:r>
              <a:rPr lang="en-US" dirty="0"/>
              <a:t>In terms of Winona </a:t>
            </a:r>
            <a:br>
              <a:rPr lang="en-US" dirty="0"/>
            </a:br>
            <a:r>
              <a:rPr lang="en-US" dirty="0"/>
              <a:t>6 people need: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2962CD-643B-6C8E-1ABA-46EAD6463B70}"/>
              </a:ext>
            </a:extLst>
          </p:cNvPr>
          <p:cNvGrpSpPr/>
          <p:nvPr/>
        </p:nvGrpSpPr>
        <p:grpSpPr>
          <a:xfrm>
            <a:off x="6110733" y="5149902"/>
            <a:ext cx="4583160" cy="635040"/>
            <a:chOff x="6831415" y="370354"/>
            <a:chExt cx="4583160" cy="6350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AC83980-5854-EF64-A37C-3860B63EF265}"/>
                </a:ext>
              </a:extLst>
            </p:cNvPr>
            <p:cNvGrpSpPr/>
            <p:nvPr/>
          </p:nvGrpSpPr>
          <p:grpSpPr>
            <a:xfrm>
              <a:off x="6831415" y="517594"/>
              <a:ext cx="1533600" cy="487800"/>
              <a:chOff x="6831415" y="590715"/>
              <a:chExt cx="1533600" cy="487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3" name="Ink 2">
                    <a:extLst>
                      <a:ext uri="{FF2B5EF4-FFF2-40B4-BE49-F238E27FC236}">
                        <a16:creationId xmlns:a16="http://schemas.microsoft.com/office/drawing/2014/main" id="{886EA940-0798-C2F5-2A88-52401A2C453B}"/>
                      </a:ext>
                    </a:extLst>
                  </p14:cNvPr>
                  <p14:cNvContentPartPr/>
                  <p14:nvPr/>
                </p14:nvContentPartPr>
                <p14:xfrm>
                  <a:off x="6831415" y="590715"/>
                  <a:ext cx="304560" cy="487800"/>
                </p14:xfrm>
              </p:contentPart>
            </mc:Choice>
            <mc:Fallback xmlns="">
              <p:pic>
                <p:nvPicPr>
                  <p:cNvPr id="3" name="Ink 2">
                    <a:extLst>
                      <a:ext uri="{FF2B5EF4-FFF2-40B4-BE49-F238E27FC236}">
                        <a16:creationId xmlns:a16="http://schemas.microsoft.com/office/drawing/2014/main" id="{886EA940-0798-C2F5-2A88-52401A2C453B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22415" y="581715"/>
                    <a:ext cx="322200" cy="50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4" name="Ink 3">
                    <a:extLst>
                      <a:ext uri="{FF2B5EF4-FFF2-40B4-BE49-F238E27FC236}">
                        <a16:creationId xmlns:a16="http://schemas.microsoft.com/office/drawing/2014/main" id="{D421DE8A-AF38-F288-BEC0-15D811E67993}"/>
                      </a:ext>
                    </a:extLst>
                  </p14:cNvPr>
                  <p14:cNvContentPartPr/>
                  <p14:nvPr/>
                </p14:nvContentPartPr>
                <p14:xfrm>
                  <a:off x="7242535" y="805275"/>
                  <a:ext cx="170280" cy="224640"/>
                </p14:xfrm>
              </p:contentPart>
            </mc:Choice>
            <mc:Fallback xmlns="">
              <p:pic>
                <p:nvPicPr>
                  <p:cNvPr id="4" name="Ink 3">
                    <a:extLst>
                      <a:ext uri="{FF2B5EF4-FFF2-40B4-BE49-F238E27FC236}">
                        <a16:creationId xmlns:a16="http://schemas.microsoft.com/office/drawing/2014/main" id="{D421DE8A-AF38-F288-BEC0-15D811E67993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233535" y="796289"/>
                    <a:ext cx="187920" cy="242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Ink 4">
                    <a:extLst>
                      <a:ext uri="{FF2B5EF4-FFF2-40B4-BE49-F238E27FC236}">
                        <a16:creationId xmlns:a16="http://schemas.microsoft.com/office/drawing/2014/main" id="{B5CCFD2A-8E38-77D6-4824-B8717EE9CDEF}"/>
                      </a:ext>
                    </a:extLst>
                  </p14:cNvPr>
                  <p14:cNvContentPartPr/>
                  <p14:nvPr/>
                </p14:nvContentPartPr>
                <p14:xfrm>
                  <a:off x="7477255" y="809955"/>
                  <a:ext cx="160200" cy="198000"/>
                </p14:xfrm>
              </p:contentPart>
            </mc:Choice>
            <mc:Fallback xmlns="">
              <p:pic>
                <p:nvPicPr>
                  <p:cNvPr id="5" name="Ink 4">
                    <a:extLst>
                      <a:ext uri="{FF2B5EF4-FFF2-40B4-BE49-F238E27FC236}">
                        <a16:creationId xmlns:a16="http://schemas.microsoft.com/office/drawing/2014/main" id="{B5CCFD2A-8E38-77D6-4824-B8717EE9CDEF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7468275" y="800955"/>
                    <a:ext cx="177800" cy="215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6" name="Ink 5">
                    <a:extLst>
                      <a:ext uri="{FF2B5EF4-FFF2-40B4-BE49-F238E27FC236}">
                        <a16:creationId xmlns:a16="http://schemas.microsoft.com/office/drawing/2014/main" id="{609C3A53-13FE-AE1E-B343-2C29F2283768}"/>
                      </a:ext>
                    </a:extLst>
                  </p14:cNvPr>
                  <p14:cNvContentPartPr/>
                  <p14:nvPr/>
                </p14:nvContentPartPr>
                <p14:xfrm>
                  <a:off x="7719175" y="811755"/>
                  <a:ext cx="278640" cy="148680"/>
                </p14:xfrm>
              </p:contentPart>
            </mc:Choice>
            <mc:Fallback xmlns="">
              <p:pic>
                <p:nvPicPr>
                  <p:cNvPr id="6" name="Ink 5">
                    <a:extLst>
                      <a:ext uri="{FF2B5EF4-FFF2-40B4-BE49-F238E27FC236}">
                        <a16:creationId xmlns:a16="http://schemas.microsoft.com/office/drawing/2014/main" id="{609C3A53-13FE-AE1E-B343-2C29F228376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710187" y="802755"/>
                    <a:ext cx="296257" cy="166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E7047F04-4FAC-13F4-6FBA-B138DB750B52}"/>
                      </a:ext>
                    </a:extLst>
                  </p14:cNvPr>
                  <p14:cNvContentPartPr/>
                  <p14:nvPr/>
                </p14:nvContentPartPr>
                <p14:xfrm>
                  <a:off x="8117335" y="799155"/>
                  <a:ext cx="247680" cy="2005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E7047F04-4FAC-13F4-6FBA-B138DB750B5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8108335" y="790155"/>
                    <a:ext cx="265320" cy="218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7A64A98-1374-20D5-9049-7DEC41BB2C02}"/>
                    </a:ext>
                  </a:extLst>
                </p14:cNvPr>
                <p14:cNvContentPartPr/>
                <p14:nvPr/>
              </p14:nvContentPartPr>
              <p14:xfrm>
                <a:off x="8665615" y="558634"/>
                <a:ext cx="375480" cy="84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7A64A98-1374-20D5-9049-7DEC41BB2C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56624" y="549634"/>
                  <a:ext cx="393103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0C238F-19A1-3AE7-499C-6458C7D1D788}"/>
                    </a:ext>
                  </a:extLst>
                </p14:cNvPr>
                <p14:cNvContentPartPr/>
                <p14:nvPr/>
              </p14:nvContentPartPr>
              <p14:xfrm>
                <a:off x="8838775" y="808834"/>
                <a:ext cx="266400" cy="63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0C238F-19A1-3AE7-499C-6458C7D1D7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829775" y="799783"/>
                  <a:ext cx="284040" cy="81101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26AF3D3-987F-1534-8DE3-1A7BA6DC1ADD}"/>
                </a:ext>
              </a:extLst>
            </p:cNvPr>
            <p:cNvGrpSpPr/>
            <p:nvPr/>
          </p:nvGrpSpPr>
          <p:grpSpPr>
            <a:xfrm>
              <a:off x="9528895" y="370354"/>
              <a:ext cx="1885680" cy="505800"/>
              <a:chOff x="9528895" y="443475"/>
              <a:chExt cx="1885680" cy="5058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5D399B20-6FE1-38ED-E336-94BBB7451BD3}"/>
                      </a:ext>
                    </a:extLst>
                  </p14:cNvPr>
                  <p14:cNvContentPartPr/>
                  <p14:nvPr/>
                </p14:nvContentPartPr>
                <p14:xfrm>
                  <a:off x="9528895" y="597195"/>
                  <a:ext cx="286560" cy="35208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5D399B20-6FE1-38ED-E336-94BBB7451BD3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9519895" y="588186"/>
                    <a:ext cx="304200" cy="3697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B4653485-7E6C-3F61-639C-BC0E4E946DCA}"/>
                      </a:ext>
                    </a:extLst>
                  </p14:cNvPr>
                  <p14:cNvContentPartPr/>
                  <p14:nvPr/>
                </p14:nvContentPartPr>
                <p14:xfrm>
                  <a:off x="9923455" y="660195"/>
                  <a:ext cx="167400" cy="23472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B4653485-7E6C-3F61-639C-BC0E4E946DCA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914455" y="651195"/>
                    <a:ext cx="185040" cy="252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2CBD9A6E-2C4F-795C-061C-AD2589DEC085}"/>
                      </a:ext>
                    </a:extLst>
                  </p14:cNvPr>
                  <p14:cNvContentPartPr/>
                  <p14:nvPr/>
                </p14:nvContentPartPr>
                <p14:xfrm>
                  <a:off x="10207495" y="616995"/>
                  <a:ext cx="242280" cy="250920"/>
                </p14:xfrm>
              </p:contentPart>
            </mc:Choice>
            <mc:Fallback xmlns="">
              <p:pic>
                <p:nvPicPr>
                  <p:cNvPr id="12" name="Ink 11">
                    <a:extLst>
                      <a:ext uri="{FF2B5EF4-FFF2-40B4-BE49-F238E27FC236}">
                        <a16:creationId xmlns:a16="http://schemas.microsoft.com/office/drawing/2014/main" id="{2CBD9A6E-2C4F-795C-061C-AD2589DEC085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0198495" y="607982"/>
                    <a:ext cx="259920" cy="26858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DAC09EA8-BF1E-4070-13B1-83E41DA48200}"/>
                      </a:ext>
                    </a:extLst>
                  </p14:cNvPr>
                  <p14:cNvContentPartPr/>
                  <p14:nvPr/>
                </p14:nvContentPartPr>
                <p14:xfrm>
                  <a:off x="10495855" y="574155"/>
                  <a:ext cx="219960" cy="25092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DAC09EA8-BF1E-4070-13B1-83E41DA48200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0486855" y="565155"/>
                    <a:ext cx="237600" cy="268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15EB2A09-0517-5363-7108-201B218F5672}"/>
                      </a:ext>
                    </a:extLst>
                  </p14:cNvPr>
                  <p14:cNvContentPartPr/>
                  <p14:nvPr/>
                </p14:nvContentPartPr>
                <p14:xfrm>
                  <a:off x="10753975" y="626355"/>
                  <a:ext cx="3600" cy="1440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15EB2A09-0517-5363-7108-201B218F5672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10744975" y="617355"/>
                    <a:ext cx="21240" cy="3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2178479D-B6B0-EB9E-2F2C-1E29461AE6B5}"/>
                      </a:ext>
                    </a:extLst>
                  </p14:cNvPr>
                  <p14:cNvContentPartPr/>
                  <p14:nvPr/>
                </p14:nvContentPartPr>
                <p14:xfrm>
                  <a:off x="10783495" y="668115"/>
                  <a:ext cx="221760" cy="12132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2178479D-B6B0-EB9E-2F2C-1E29461AE6B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0774510" y="659115"/>
                    <a:ext cx="239371" cy="13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3B9289-8395-3128-D0C0-5FE303129709}"/>
                      </a:ext>
                    </a:extLst>
                  </p14:cNvPr>
                  <p14:cNvContentPartPr/>
                  <p14:nvPr/>
                </p14:nvContentPartPr>
                <p14:xfrm>
                  <a:off x="11118655" y="443475"/>
                  <a:ext cx="295920" cy="154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3B9289-8395-3128-D0C0-5FE30312970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1109655" y="434475"/>
                    <a:ext cx="31356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E20FBC1-3F7C-3B5B-5C18-06466A4DF39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1690688"/>
            <a:ext cx="5335301" cy="516731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46BDFD84-40EF-E8E9-A895-2A7E96675D3F}"/>
              </a:ext>
            </a:extLst>
          </p:cNvPr>
          <p:cNvGrpSpPr/>
          <p:nvPr/>
        </p:nvGrpSpPr>
        <p:grpSpPr>
          <a:xfrm>
            <a:off x="603532" y="1898382"/>
            <a:ext cx="3540240" cy="3636360"/>
            <a:chOff x="3159055" y="1997235"/>
            <a:chExt cx="3540240" cy="36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9AC07D-52CC-551F-4374-9EAB938B2552}"/>
                    </a:ext>
                  </a:extLst>
                </p14:cNvPr>
                <p14:cNvContentPartPr/>
                <p14:nvPr/>
              </p14:nvContentPartPr>
              <p14:xfrm>
                <a:off x="3865735" y="3155715"/>
                <a:ext cx="75240" cy="17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9AC07D-52CC-551F-4374-9EAB938B255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56735" y="3146715"/>
                  <a:ext cx="92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220F49-7CA7-8545-0C7D-2D48C3B3CB09}"/>
                    </a:ext>
                  </a:extLst>
                </p14:cNvPr>
                <p14:cNvContentPartPr/>
                <p14:nvPr/>
              </p14:nvContentPartPr>
              <p14:xfrm>
                <a:off x="3928015" y="3078315"/>
                <a:ext cx="127440" cy="174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220F49-7CA7-8545-0C7D-2D48C3B3CB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19015" y="3069296"/>
                  <a:ext cx="145080" cy="191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DB96013-7E12-BA59-8C8C-C98117BDCA83}"/>
                    </a:ext>
                  </a:extLst>
                </p14:cNvPr>
                <p14:cNvContentPartPr/>
                <p14:nvPr/>
              </p14:nvContentPartPr>
              <p14:xfrm>
                <a:off x="4017655" y="2900835"/>
                <a:ext cx="92520" cy="17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DB96013-7E12-BA59-8C8C-C98117BDCA8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08690" y="2891835"/>
                  <a:ext cx="110092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FAEC6A4-904A-CD8E-52A3-15F55CA27EC6}"/>
                    </a:ext>
                  </a:extLst>
                </p14:cNvPr>
                <p14:cNvContentPartPr/>
                <p14:nvPr/>
              </p14:nvContentPartPr>
              <p14:xfrm>
                <a:off x="4137535" y="2677635"/>
                <a:ext cx="286200" cy="237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FAEC6A4-904A-CD8E-52A3-15F55CA27EC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128535" y="2668635"/>
                  <a:ext cx="303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8AEB08-51CC-2A0A-105C-77DC6C384DE3}"/>
                    </a:ext>
                  </a:extLst>
                </p14:cNvPr>
                <p14:cNvContentPartPr/>
                <p14:nvPr/>
              </p14:nvContentPartPr>
              <p14:xfrm>
                <a:off x="3159055" y="4743675"/>
                <a:ext cx="2404800" cy="88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8AEB08-51CC-2A0A-105C-77DC6C384DE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50055" y="4734675"/>
                  <a:ext cx="242244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757C939-C455-3A81-FC79-72A4B828E178}"/>
                    </a:ext>
                  </a:extLst>
                </p14:cNvPr>
                <p14:cNvContentPartPr/>
                <p14:nvPr/>
              </p14:nvContentPartPr>
              <p14:xfrm>
                <a:off x="4969495" y="4988115"/>
                <a:ext cx="35640" cy="221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757C939-C455-3A81-FC79-72A4B828E17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960495" y="4979115"/>
                  <a:ext cx="53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E7D31A7-98C5-9A91-8454-783C6E4BB293}"/>
                    </a:ext>
                  </a:extLst>
                </p14:cNvPr>
                <p14:cNvContentPartPr/>
                <p14:nvPr/>
              </p14:nvContentPartPr>
              <p14:xfrm>
                <a:off x="5043655" y="4957155"/>
                <a:ext cx="79560" cy="200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E7D31A7-98C5-9A91-8454-783C6E4BB29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34655" y="4948155"/>
                  <a:ext cx="972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1F7A9FD-571F-C8A4-04E4-08B2CE037EEE}"/>
                    </a:ext>
                  </a:extLst>
                </p14:cNvPr>
                <p14:cNvContentPartPr/>
                <p14:nvPr/>
              </p14:nvContentPartPr>
              <p14:xfrm>
                <a:off x="5162095" y="4882275"/>
                <a:ext cx="100440" cy="224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1F7A9FD-571F-C8A4-04E4-08B2CE037EE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53095" y="4873289"/>
                  <a:ext cx="118080" cy="2418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5CB8CC0-FBA3-53CD-22FE-936F7F20A656}"/>
                    </a:ext>
                  </a:extLst>
                </p14:cNvPr>
                <p14:cNvContentPartPr/>
                <p14:nvPr/>
              </p14:nvContentPartPr>
              <p14:xfrm>
                <a:off x="5349655" y="4814235"/>
                <a:ext cx="284040" cy="225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5CB8CC0-FBA3-53CD-22FE-936F7F20A65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40655" y="4805235"/>
                  <a:ext cx="301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5C6BB85-682D-DF20-DC24-E0C2309230EA}"/>
                    </a:ext>
                  </a:extLst>
                </p14:cNvPr>
                <p14:cNvContentPartPr/>
                <p14:nvPr/>
              </p14:nvContentPartPr>
              <p14:xfrm>
                <a:off x="5622535" y="3297555"/>
                <a:ext cx="1044360" cy="2268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5C6BB85-682D-DF20-DC24-E0C2309230E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13535" y="3288555"/>
                  <a:ext cx="1062000" cy="22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B81002-13C8-56CB-541C-FDCE947F4FB2}"/>
                    </a:ext>
                  </a:extLst>
                </p14:cNvPr>
                <p14:cNvContentPartPr/>
                <p14:nvPr/>
              </p14:nvContentPartPr>
              <p14:xfrm>
                <a:off x="4207375" y="1997235"/>
                <a:ext cx="2491920" cy="1168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B81002-13C8-56CB-541C-FDCE947F4FB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198375" y="1988232"/>
                  <a:ext cx="2509560" cy="11865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8742827-09B9-7FB0-7964-EC8A72AD093A}"/>
                    </a:ext>
                  </a:extLst>
                </p14:cNvPr>
                <p14:cNvContentPartPr/>
                <p14:nvPr/>
              </p14:nvContentPartPr>
              <p14:xfrm>
                <a:off x="4708135" y="3225915"/>
                <a:ext cx="14760" cy="304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8742827-09B9-7FB0-7964-EC8A72AD093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699135" y="3216915"/>
                  <a:ext cx="32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D981881-DEAD-A5B5-D480-44186737199D}"/>
                    </a:ext>
                  </a:extLst>
                </p14:cNvPr>
                <p14:cNvContentPartPr/>
                <p14:nvPr/>
              </p14:nvContentPartPr>
              <p14:xfrm>
                <a:off x="4814695" y="3196395"/>
                <a:ext cx="114480" cy="227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D981881-DEAD-A5B5-D480-44186737199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805695" y="3187395"/>
                  <a:ext cx="132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DEC2CC-6EE1-34C9-9BB7-6BF2D21AA90A}"/>
                    </a:ext>
                  </a:extLst>
                </p14:cNvPr>
                <p14:cNvContentPartPr/>
                <p14:nvPr/>
              </p14:nvContentPartPr>
              <p14:xfrm>
                <a:off x="4979215" y="3148875"/>
                <a:ext cx="84240" cy="23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DEC2CC-6EE1-34C9-9BB7-6BF2D21AA90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70215" y="3139875"/>
                  <a:ext cx="1018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C534568-BC70-8397-F4AB-266DD15A510B}"/>
                    </a:ext>
                  </a:extLst>
                </p14:cNvPr>
                <p14:cNvContentPartPr/>
                <p14:nvPr/>
              </p14:nvContentPartPr>
              <p14:xfrm>
                <a:off x="5081815" y="2903715"/>
                <a:ext cx="172800" cy="240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C534568-BC70-8397-F4AB-266DD15A510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72796" y="2894715"/>
                  <a:ext cx="190477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EAB840F-5BC4-8794-E648-374148893C0C}"/>
                    </a:ext>
                  </a:extLst>
                </p14:cNvPr>
                <p14:cNvContentPartPr/>
                <p14:nvPr/>
              </p14:nvContentPartPr>
              <p14:xfrm>
                <a:off x="5117455" y="3348675"/>
                <a:ext cx="1800" cy="1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EAB840F-5BC4-8794-E648-374148893C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08455" y="3339675"/>
                  <a:ext cx="194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CE0FD7-3BC8-0401-B324-64D7B6FA5E7C}"/>
                    </a:ext>
                  </a:extLst>
                </p14:cNvPr>
                <p14:cNvContentPartPr/>
                <p14:nvPr/>
              </p14:nvContentPartPr>
              <p14:xfrm>
                <a:off x="5122495" y="3264435"/>
                <a:ext cx="122040" cy="143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CE0FD7-3BC8-0401-B324-64D7B6FA5E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113495" y="3255435"/>
                  <a:ext cx="139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E909FA-F5E4-0A5E-BE47-99E0441AF15C}"/>
                    </a:ext>
                  </a:extLst>
                </p14:cNvPr>
                <p14:cNvContentPartPr/>
                <p14:nvPr/>
              </p14:nvContentPartPr>
              <p14:xfrm>
                <a:off x="4904335" y="4030875"/>
                <a:ext cx="13320" cy="253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E909FA-F5E4-0A5E-BE47-99E0441AF15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95335" y="4021875"/>
                  <a:ext cx="30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5D651C0-8028-1950-A880-4FFA23A5E04F}"/>
                    </a:ext>
                  </a:extLst>
                </p14:cNvPr>
                <p14:cNvContentPartPr/>
                <p14:nvPr/>
              </p14:nvContentPartPr>
              <p14:xfrm>
                <a:off x="5012695" y="4007475"/>
                <a:ext cx="114480" cy="202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5D651C0-8028-1950-A880-4FFA23A5E04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003695" y="3998475"/>
                  <a:ext cx="1321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334AD53-74F6-EA03-74A4-AA37763EBBCC}"/>
                    </a:ext>
                  </a:extLst>
                </p14:cNvPr>
                <p14:cNvContentPartPr/>
                <p14:nvPr/>
              </p14:nvContentPartPr>
              <p14:xfrm>
                <a:off x="5248855" y="3956715"/>
                <a:ext cx="89640" cy="209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334AD53-74F6-EA03-74A4-AA37763EBBC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39891" y="3947715"/>
                  <a:ext cx="107209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8356978-B199-D5B4-8F9C-27D3A928CBED}"/>
                    </a:ext>
                  </a:extLst>
                </p14:cNvPr>
                <p14:cNvContentPartPr/>
                <p14:nvPr/>
              </p14:nvContentPartPr>
              <p14:xfrm>
                <a:off x="5397895" y="3920715"/>
                <a:ext cx="104400" cy="22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8356978-B199-D5B4-8F9C-27D3A928CBE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88895" y="3911715"/>
                  <a:ext cx="122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0E603CE-EE59-7B8F-DE20-518282E5CABE}"/>
                    </a:ext>
                  </a:extLst>
                </p14:cNvPr>
                <p14:cNvContentPartPr/>
                <p14:nvPr/>
              </p14:nvContentPartPr>
              <p14:xfrm>
                <a:off x="5540815" y="3842235"/>
                <a:ext cx="174960" cy="298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0E603CE-EE59-7B8F-DE20-518282E5CAB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31815" y="3833246"/>
                  <a:ext cx="192600" cy="3164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5C22F8D-2445-7375-EF2F-7688F7C31577}"/>
                    </a:ext>
                  </a:extLst>
                </p14:cNvPr>
                <p14:cNvContentPartPr/>
                <p14:nvPr/>
              </p14:nvContentPartPr>
              <p14:xfrm>
                <a:off x="5793895" y="3874635"/>
                <a:ext cx="156960" cy="153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5C22F8D-2445-7375-EF2F-7688F7C3157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84895" y="3865635"/>
                  <a:ext cx="174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583E1F-7FE7-2800-5186-98A30B9ABA4B}"/>
                    </a:ext>
                  </a:extLst>
                </p14:cNvPr>
                <p14:cNvContentPartPr/>
                <p14:nvPr/>
              </p14:nvContentPartPr>
              <p14:xfrm>
                <a:off x="5907655" y="3688155"/>
                <a:ext cx="172800" cy="123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583E1F-7FE7-2800-5186-98A30B9ABA4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98655" y="3679155"/>
                  <a:ext cx="1904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510D855-DF05-7BBB-5387-9F5263E9F39A}"/>
                    </a:ext>
                  </a:extLst>
                </p14:cNvPr>
                <p14:cNvContentPartPr/>
                <p14:nvPr/>
              </p14:nvContentPartPr>
              <p14:xfrm>
                <a:off x="5142655" y="4226355"/>
                <a:ext cx="23400" cy="13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510D855-DF05-7BBB-5387-9F5263E9F39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133655" y="4217355"/>
                  <a:ext cx="4104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DE520351-F88E-1D5E-CC76-7F3B2678D4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20544" y="91432"/>
                <a:ext cx="6035518" cy="469199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In 1917 “Irish” Potatoes yield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1.9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𝑘𝑐𝑎𝑙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𝑎𝑐𝑟𝑒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6ppl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𝑘𝑐𝑎𝑙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𝑦𝑒𝑎𝑟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 about 3 acres of potatoes</a:t>
                </a:r>
              </a:p>
            </p:txBody>
          </p:sp>
        </mc:Choice>
        <mc:Fallback xmlns="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DE520351-F88E-1D5E-CC76-7F3B2678D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544" y="91432"/>
                <a:ext cx="6035518" cy="4691990"/>
              </a:xfrm>
              <a:prstGeom prst="rect">
                <a:avLst/>
              </a:prstGeom>
              <a:blipFill>
                <a:blip r:embed="rId81"/>
                <a:stretch>
                  <a:fillRect l="-4040" t="-2078" b="-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7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3C2DCB-EF71-B47B-1578-2FA8AED3C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307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rustic outhouse in a yard near Nebraska City, Nebraska. ">
            <a:extLst>
              <a:ext uri="{FF2B5EF4-FFF2-40B4-BE49-F238E27FC236}">
                <a16:creationId xmlns:a16="http://schemas.microsoft.com/office/drawing/2014/main" id="{DA1A4642-78FA-8F74-BF37-858EBB656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7" b="4698"/>
          <a:stretch/>
        </p:blipFill>
        <p:spPr bwMode="auto">
          <a:xfrm>
            <a:off x="7964113" y="528023"/>
            <a:ext cx="4227887" cy="482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554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86EEC-8209-BC22-01EE-473D77DAED63}"/>
              </a:ext>
            </a:extLst>
          </p:cNvPr>
          <p:cNvSpPr txBox="1"/>
          <p:nvPr/>
        </p:nvSpPr>
        <p:spPr>
          <a:xfrm>
            <a:off x="0" y="0"/>
            <a:ext cx="40365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Can Ireland live off backyard potatoes?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F8B6E-A55E-93EA-1BE2-E318A10C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8605"/>
            <a:ext cx="5603634" cy="5457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2A06C3-4FEE-BA39-6035-C6ACCF06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696" y="996778"/>
            <a:ext cx="6887304" cy="586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1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DE448-D6D0-E5D6-5234-8DD949884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9" y="49428"/>
            <a:ext cx="103479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42515-AAE0-989A-66CC-79FE92AF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6909893" cy="444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1832D1-B67B-E617-BA4B-04735F86FC86}"/>
                  </a:ext>
                </a:extLst>
              </p14:cNvPr>
              <p14:cNvContentPartPr/>
              <p14:nvPr/>
            </p14:nvContentPartPr>
            <p14:xfrm>
              <a:off x="5104931" y="973440"/>
              <a:ext cx="259200" cy="36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1832D1-B67B-E617-BA4B-04735F86FC8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5931" y="964440"/>
                <a:ext cx="2768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252191-DC26-73D4-F457-A79CE615F7EC}"/>
                  </a:ext>
                </a:extLst>
              </p14:cNvPr>
              <p14:cNvContentPartPr/>
              <p14:nvPr/>
            </p14:nvContentPartPr>
            <p14:xfrm>
              <a:off x="5356571" y="2584080"/>
              <a:ext cx="713520" cy="3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252191-DC26-73D4-F457-A79CE615F7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47571" y="2575080"/>
                <a:ext cx="731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F802EB-356D-4BE6-C90B-EE6E6EB6BE48}"/>
                  </a:ext>
                </a:extLst>
              </p14:cNvPr>
              <p14:cNvContentPartPr/>
              <p14:nvPr/>
            </p14:nvContentPartPr>
            <p14:xfrm>
              <a:off x="2074451" y="2640240"/>
              <a:ext cx="384840" cy="35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F802EB-356D-4BE6-C90B-EE6E6EB6BE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65443" y="2631240"/>
                <a:ext cx="402497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0BA3B13-E404-FD1E-B42E-51F560B1262F}"/>
                  </a:ext>
                </a:extLst>
              </p14:cNvPr>
              <p14:cNvContentPartPr/>
              <p14:nvPr/>
            </p14:nvContentPartPr>
            <p14:xfrm>
              <a:off x="2004251" y="1262160"/>
              <a:ext cx="432720" cy="43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0BA3B13-E404-FD1E-B42E-51F560B126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95258" y="1253160"/>
                <a:ext cx="450345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52D595-C357-3632-1A4A-95E875AFC818}"/>
                  </a:ext>
                </a:extLst>
              </p14:cNvPr>
              <p14:cNvContentPartPr/>
              <p14:nvPr/>
            </p14:nvContentPartPr>
            <p14:xfrm>
              <a:off x="2082371" y="2605320"/>
              <a:ext cx="340200" cy="54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52D595-C357-3632-1A4A-95E875AFC8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73371" y="2596320"/>
                <a:ext cx="35784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5E5FA008-F997-BAF8-5204-9CA0085EA01A}"/>
              </a:ext>
            </a:extLst>
          </p:cNvPr>
          <p:cNvGrpSpPr/>
          <p:nvPr/>
        </p:nvGrpSpPr>
        <p:grpSpPr>
          <a:xfrm>
            <a:off x="2569451" y="1661760"/>
            <a:ext cx="1169280" cy="407160"/>
            <a:chOff x="2569451" y="1661760"/>
            <a:chExt cx="116928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953310-4FCE-B641-8A96-58BEB0B80897}"/>
                    </a:ext>
                  </a:extLst>
                </p14:cNvPr>
                <p14:cNvContentPartPr/>
                <p14:nvPr/>
              </p14:nvContentPartPr>
              <p14:xfrm>
                <a:off x="2569451" y="1766160"/>
                <a:ext cx="219240" cy="259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953310-4FCE-B641-8A96-58BEB0B8089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60451" y="1757160"/>
                  <a:ext cx="2368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C9C1BAD-A2B7-7D67-656D-78B820C95447}"/>
                    </a:ext>
                  </a:extLst>
                </p14:cNvPr>
                <p14:cNvContentPartPr/>
                <p14:nvPr/>
              </p14:nvContentPartPr>
              <p14:xfrm>
                <a:off x="2921891" y="1988280"/>
                <a:ext cx="324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C9C1BAD-A2B7-7D67-656D-78B820C9544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12891" y="1979280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985F0E-EFCE-DE74-F0C4-4938ACC7A26A}"/>
                    </a:ext>
                  </a:extLst>
                </p14:cNvPr>
                <p14:cNvContentPartPr/>
                <p14:nvPr/>
              </p14:nvContentPartPr>
              <p14:xfrm>
                <a:off x="2961131" y="1827720"/>
                <a:ext cx="151200" cy="16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985F0E-EFCE-DE74-F0C4-4938ACC7A26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52131" y="1818740"/>
                  <a:ext cx="168840" cy="179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973446-F4EB-9969-8ECA-E62F5EF44471}"/>
                    </a:ext>
                  </a:extLst>
                </p14:cNvPr>
                <p14:cNvContentPartPr/>
                <p14:nvPr/>
              </p14:nvContentPartPr>
              <p14:xfrm>
                <a:off x="3009371" y="1801440"/>
                <a:ext cx="230040" cy="63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973446-F4EB-9969-8ECA-E62F5EF444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00385" y="1792440"/>
                  <a:ext cx="247652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59FC66E-FE46-4236-3F15-53E2F488DEA8}"/>
                    </a:ext>
                  </a:extLst>
                </p14:cNvPr>
                <p14:cNvContentPartPr/>
                <p14:nvPr/>
              </p14:nvContentPartPr>
              <p14:xfrm>
                <a:off x="3218531" y="1965240"/>
                <a:ext cx="360" cy="1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59FC66E-FE46-4236-3F15-53E2F488DE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09531" y="1951740"/>
                  <a:ext cx="18000" cy="275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AC467D3-D62A-2AA5-CBCD-56EFAB7DD01E}"/>
                    </a:ext>
                  </a:extLst>
                </p14:cNvPr>
                <p14:cNvContentPartPr/>
                <p14:nvPr/>
              </p14:nvContentPartPr>
              <p14:xfrm>
                <a:off x="3220691" y="1783440"/>
                <a:ext cx="209520" cy="175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AC467D3-D62A-2AA5-CBCD-56EFAB7DD01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11691" y="1774440"/>
                  <a:ext cx="22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8B17F5B-FA15-401F-3D44-9FE3272A0E3E}"/>
                    </a:ext>
                  </a:extLst>
                </p14:cNvPr>
                <p14:cNvContentPartPr/>
                <p14:nvPr/>
              </p14:nvContentPartPr>
              <p14:xfrm>
                <a:off x="3506891" y="1661760"/>
                <a:ext cx="231840" cy="18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8B17F5B-FA15-401F-3D44-9FE3272A0E3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97877" y="1652760"/>
                  <a:ext cx="249507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C3C6DA7-4410-99D7-DE6F-EFC720290F82}"/>
                    </a:ext>
                  </a:extLst>
                </p14:cNvPr>
                <p14:cNvContentPartPr/>
                <p14:nvPr/>
              </p14:nvContentPartPr>
              <p14:xfrm>
                <a:off x="3699131" y="2038680"/>
                <a:ext cx="5040" cy="30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C3C6DA7-4410-99D7-DE6F-EFC720290F8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690131" y="2029680"/>
                  <a:ext cx="226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471E94-0ECD-B0B2-5FF7-086EADBA0E34}"/>
                    </a:ext>
                  </a:extLst>
                </p14:cNvPr>
                <p14:cNvContentPartPr/>
                <p14:nvPr/>
              </p14:nvContentPartPr>
              <p14:xfrm>
                <a:off x="3208811" y="1788480"/>
                <a:ext cx="46080" cy="236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471E94-0ECD-B0B2-5FF7-086EADBA0E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99740" y="1779480"/>
                  <a:ext cx="63859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1A1472-5A1A-F90A-158E-07826FCE809A}"/>
                    </a:ext>
                  </a:extLst>
                </p14:cNvPr>
                <p14:cNvContentPartPr/>
                <p14:nvPr/>
              </p14:nvContentPartPr>
              <p14:xfrm>
                <a:off x="3239411" y="1774440"/>
                <a:ext cx="226800" cy="241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1A1472-5A1A-F90A-158E-07826FCE809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30411" y="1765453"/>
                  <a:ext cx="244440" cy="25881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E33ED03-B709-B665-B876-43680AA1287A}"/>
                  </a:ext>
                </a:extLst>
              </p14:cNvPr>
              <p14:cNvContentPartPr/>
              <p14:nvPr/>
            </p14:nvContentPartPr>
            <p14:xfrm>
              <a:off x="4912331" y="4048200"/>
              <a:ext cx="1262520" cy="641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E33ED03-B709-B665-B876-43680AA1287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03331" y="4039200"/>
                <a:ext cx="1280160" cy="6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695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66CBB0-6AE2-A68A-99C5-5384D3779976}"/>
                  </a:ext>
                </a:extLst>
              </p:cNvPr>
              <p:cNvSpPr txBox="1"/>
              <p:nvPr/>
            </p:nvSpPr>
            <p:spPr>
              <a:xfrm>
                <a:off x="148281" y="1"/>
                <a:ext cx="11961342" cy="5509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Can Ireland live off of potatoes?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~8.5M ppl in 1845 need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9.3×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𝑘𝑐𝑎𝑙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84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000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of land, 64% arable, so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54,000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can be used for ag</a:t>
                </a:r>
              </a:p>
              <a:p>
                <a:endParaRPr lang="en-US" sz="3200" dirty="0"/>
              </a:p>
              <a:p>
                <a:r>
                  <a:rPr lang="en-US" sz="3200" dirty="0"/>
                  <a:t> 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66CBB0-6AE2-A68A-99C5-5384D3779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1" y="1"/>
                <a:ext cx="11961342" cy="5509200"/>
              </a:xfrm>
              <a:prstGeom prst="rect">
                <a:avLst/>
              </a:prstGeom>
              <a:blipFill>
                <a:blip r:embed="rId2"/>
                <a:stretch>
                  <a:fillRect l="-1274" t="-1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772DFAA-A473-04E9-1D6F-2A8AB1AB7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0062"/>
            <a:ext cx="7513723" cy="384396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1FF2528-5EB0-DF7A-6B43-26008261CF3F}"/>
              </a:ext>
            </a:extLst>
          </p:cNvPr>
          <p:cNvGrpSpPr/>
          <p:nvPr/>
        </p:nvGrpSpPr>
        <p:grpSpPr>
          <a:xfrm>
            <a:off x="7650188" y="2477365"/>
            <a:ext cx="4322969" cy="4858428"/>
            <a:chOff x="6303842" y="1184659"/>
            <a:chExt cx="4322969" cy="485842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9C2301-8565-5E24-67FD-03C15AC63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8143"/>
            <a:stretch/>
          </p:blipFill>
          <p:spPr>
            <a:xfrm>
              <a:off x="6303842" y="1184659"/>
              <a:ext cx="3095531" cy="485842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0C7E22-B5BF-506D-3F91-6BBDA48E2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428" r="4940"/>
            <a:stretch/>
          </p:blipFill>
          <p:spPr>
            <a:xfrm>
              <a:off x="9399373" y="1184659"/>
              <a:ext cx="1227438" cy="485842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9DD6838-569A-5E7A-84A9-839F7B18B46A}"/>
                  </a:ext>
                </a:extLst>
              </p14:cNvPr>
              <p14:cNvContentPartPr/>
              <p14:nvPr/>
            </p14:nvContentPartPr>
            <p14:xfrm>
              <a:off x="8221015" y="6227085"/>
              <a:ext cx="584640" cy="59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9DD6838-569A-5E7A-84A9-839F7B18B4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7015" y="6119085"/>
                <a:ext cx="6922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B9A12E-0448-197D-3EF3-23C867E09543}"/>
                  </a:ext>
                </a:extLst>
              </p14:cNvPr>
              <p14:cNvContentPartPr/>
              <p14:nvPr/>
            </p14:nvContentPartPr>
            <p14:xfrm>
              <a:off x="8155135" y="4703205"/>
              <a:ext cx="1614240" cy="25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B9A12E-0448-197D-3EF3-23C867E095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1135" y="4595205"/>
                <a:ext cx="17218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96B553-978A-B629-44EA-E6D7E19225E1}"/>
                  </a:ext>
                </a:extLst>
              </p14:cNvPr>
              <p14:cNvContentPartPr/>
              <p14:nvPr/>
            </p14:nvContentPartPr>
            <p14:xfrm>
              <a:off x="10890055" y="4685925"/>
              <a:ext cx="1015920" cy="51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96B553-978A-B629-44EA-E6D7E19225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36055" y="4578285"/>
                <a:ext cx="11235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4A7C25F-B3BF-88C7-6F05-0FE793245CE1}"/>
                  </a:ext>
                </a:extLst>
              </p14:cNvPr>
              <p14:cNvContentPartPr/>
              <p14:nvPr/>
            </p14:nvContentPartPr>
            <p14:xfrm>
              <a:off x="10857295" y="6275685"/>
              <a:ext cx="990720" cy="40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4A7C25F-B3BF-88C7-6F05-0FE793245C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03295" y="6167685"/>
                <a:ext cx="109836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3529849-9E3F-4E11-622B-7156F782C6E5}"/>
                  </a:ext>
                </a:extLst>
              </p14:cNvPr>
              <p14:cNvContentPartPr/>
              <p14:nvPr/>
            </p14:nvContentPartPr>
            <p14:xfrm>
              <a:off x="9588295" y="1416405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3529849-9E3F-4E11-622B-7156F782C6E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34655" y="1308405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3049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DE448-D6D0-E5D6-5234-8DD949884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9" y="16476"/>
            <a:ext cx="103479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42515-AAE0-989A-66CC-79FE92AF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6909893" cy="444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993F08-943F-C598-D8A0-16BA0B96B49D}"/>
              </a:ext>
            </a:extLst>
          </p:cNvPr>
          <p:cNvSpPr txBox="1"/>
          <p:nvPr/>
        </p:nvSpPr>
        <p:spPr>
          <a:xfrm>
            <a:off x="2467232" y="705305"/>
            <a:ext cx="3377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Potato Crop Failures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D0584B-1919-CA68-B361-055D9A529FB0}"/>
              </a:ext>
            </a:extLst>
          </p:cNvPr>
          <p:cNvSpPr/>
          <p:nvPr/>
        </p:nvSpPr>
        <p:spPr>
          <a:xfrm>
            <a:off x="2372497" y="4399005"/>
            <a:ext cx="189471" cy="1729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D39115-C32F-A90E-DBD3-041B4CBC2D17}"/>
              </a:ext>
            </a:extLst>
          </p:cNvPr>
          <p:cNvSpPr/>
          <p:nvPr/>
        </p:nvSpPr>
        <p:spPr>
          <a:xfrm>
            <a:off x="3360209" y="3694670"/>
            <a:ext cx="189471" cy="1729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6A9831-B50E-D07C-2930-3506000AC65A}"/>
              </a:ext>
            </a:extLst>
          </p:cNvPr>
          <p:cNvSpPr/>
          <p:nvPr/>
        </p:nvSpPr>
        <p:spPr>
          <a:xfrm>
            <a:off x="5127225" y="1070919"/>
            <a:ext cx="189471" cy="1729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84788C-77AC-A137-70D4-BDC57E2E1C43}"/>
              </a:ext>
            </a:extLst>
          </p:cNvPr>
          <p:cNvCxnSpPr>
            <a:cxnSpLocks/>
          </p:cNvCxnSpPr>
          <p:nvPr/>
        </p:nvCxnSpPr>
        <p:spPr>
          <a:xfrm flipH="1">
            <a:off x="2467232" y="1782523"/>
            <a:ext cx="572530" cy="250939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13C2FF-4766-E6F5-D44A-4F956BB2A0FC}"/>
              </a:ext>
            </a:extLst>
          </p:cNvPr>
          <p:cNvCxnSpPr>
            <a:cxnSpLocks/>
          </p:cNvCxnSpPr>
          <p:nvPr/>
        </p:nvCxnSpPr>
        <p:spPr>
          <a:xfrm flipH="1">
            <a:off x="3454944" y="1721708"/>
            <a:ext cx="94736" cy="1948247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65A5B4-BF37-5903-D29E-5B09A9E65420}"/>
              </a:ext>
            </a:extLst>
          </p:cNvPr>
          <p:cNvCxnSpPr>
            <a:cxnSpLocks/>
          </p:cNvCxnSpPr>
          <p:nvPr/>
        </p:nvCxnSpPr>
        <p:spPr>
          <a:xfrm flipV="1">
            <a:off x="4020065" y="1157416"/>
            <a:ext cx="996778" cy="35834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404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DE448-D6D0-E5D6-5234-8DD949884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39" y="0"/>
            <a:ext cx="103479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42515-AAE0-989A-66CC-79FE92AF3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6909893" cy="4448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2993F08-943F-C598-D8A0-16BA0B96B49D}"/>
              </a:ext>
            </a:extLst>
          </p:cNvPr>
          <p:cNvSpPr txBox="1"/>
          <p:nvPr/>
        </p:nvSpPr>
        <p:spPr>
          <a:xfrm>
            <a:off x="2467232" y="705305"/>
            <a:ext cx="3377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Potato Crop Failures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3D0584B-1919-CA68-B361-055D9A529FB0}"/>
              </a:ext>
            </a:extLst>
          </p:cNvPr>
          <p:cNvSpPr/>
          <p:nvPr/>
        </p:nvSpPr>
        <p:spPr>
          <a:xfrm>
            <a:off x="2372497" y="4399005"/>
            <a:ext cx="189471" cy="1729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0D39115-C32F-A90E-DBD3-041B4CBC2D17}"/>
              </a:ext>
            </a:extLst>
          </p:cNvPr>
          <p:cNvSpPr/>
          <p:nvPr/>
        </p:nvSpPr>
        <p:spPr>
          <a:xfrm>
            <a:off x="3360209" y="3694670"/>
            <a:ext cx="189471" cy="1729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6A9831-B50E-D07C-2930-3506000AC65A}"/>
              </a:ext>
            </a:extLst>
          </p:cNvPr>
          <p:cNvSpPr/>
          <p:nvPr/>
        </p:nvSpPr>
        <p:spPr>
          <a:xfrm>
            <a:off x="5127225" y="1070919"/>
            <a:ext cx="189471" cy="1729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84788C-77AC-A137-70D4-BDC57E2E1C43}"/>
              </a:ext>
            </a:extLst>
          </p:cNvPr>
          <p:cNvCxnSpPr>
            <a:cxnSpLocks/>
          </p:cNvCxnSpPr>
          <p:nvPr/>
        </p:nvCxnSpPr>
        <p:spPr>
          <a:xfrm flipH="1">
            <a:off x="2467232" y="1782523"/>
            <a:ext cx="572530" cy="2509391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813C2FF-4766-E6F5-D44A-4F956BB2A0FC}"/>
              </a:ext>
            </a:extLst>
          </p:cNvPr>
          <p:cNvCxnSpPr>
            <a:cxnSpLocks/>
          </p:cNvCxnSpPr>
          <p:nvPr/>
        </p:nvCxnSpPr>
        <p:spPr>
          <a:xfrm flipH="1">
            <a:off x="3454944" y="1721708"/>
            <a:ext cx="94736" cy="1948247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65A5B4-BF37-5903-D29E-5B09A9E65420}"/>
              </a:ext>
            </a:extLst>
          </p:cNvPr>
          <p:cNvCxnSpPr>
            <a:cxnSpLocks/>
          </p:cNvCxnSpPr>
          <p:nvPr/>
        </p:nvCxnSpPr>
        <p:spPr>
          <a:xfrm flipV="1">
            <a:off x="4020065" y="1157416"/>
            <a:ext cx="996778" cy="358346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8ED6C22-D0A6-38FC-E7F7-99F80C8CEFE0}"/>
              </a:ext>
            </a:extLst>
          </p:cNvPr>
          <p:cNvSpPr txBox="1"/>
          <p:nvPr/>
        </p:nvSpPr>
        <p:spPr>
          <a:xfrm>
            <a:off x="3502312" y="4110680"/>
            <a:ext cx="5676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C0C0C0"/>
                </a:highlight>
              </a:rPr>
              <a:t>Famine is a political choice</a:t>
            </a:r>
          </a:p>
          <a:p>
            <a:r>
              <a:rPr lang="en-US" sz="3600" b="1" dirty="0">
                <a:highlight>
                  <a:srgbClr val="C0C0C0"/>
                </a:highlight>
              </a:rPr>
              <a:t>Famine is a Human Disaster, not a natural disaster</a:t>
            </a:r>
          </a:p>
        </p:txBody>
      </p:sp>
    </p:spTree>
    <p:extLst>
      <p:ext uri="{BB962C8B-B14F-4D97-AF65-F5344CB8AC3E}">
        <p14:creationId xmlns:p14="http://schemas.microsoft.com/office/powerpoint/2010/main" val="2635152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31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29FA-520E-45CF-9A7F-5D9DB714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Related Mystery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45-2951-42ED-AC95-E89F629F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7346" y="18255"/>
            <a:ext cx="84046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1491 there were ~50M people in N. America and ~70M people in Europe.  The Americans were a primarily agricultural society. What did they eat? (for 7 centuries!!!)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7BD43-4AFC-C8B6-1C32-DE47EE8C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1830"/>
            <a:ext cx="7802711" cy="47114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FE569FA-6475-564C-BB92-DB4A6AB10F6C}"/>
              </a:ext>
            </a:extLst>
          </p:cNvPr>
          <p:cNvGrpSpPr/>
          <p:nvPr/>
        </p:nvGrpSpPr>
        <p:grpSpPr>
          <a:xfrm>
            <a:off x="4385014" y="3348936"/>
            <a:ext cx="1910520" cy="2075760"/>
            <a:chOff x="4385014" y="3349823"/>
            <a:chExt cx="1910520" cy="20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CFA021-AF08-FDC0-C987-A1188624D0AA}"/>
                    </a:ext>
                  </a:extLst>
                </p14:cNvPr>
                <p14:cNvContentPartPr/>
                <p14:nvPr/>
              </p14:nvContentPartPr>
              <p14:xfrm>
                <a:off x="6098254" y="4064423"/>
                <a:ext cx="44280" cy="66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CFA021-AF08-FDC0-C987-A1188624D0A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89254" y="4055423"/>
                  <a:ext cx="6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8EA32B-CCCD-719E-95CD-FADD89388C98}"/>
                    </a:ext>
                  </a:extLst>
                </p14:cNvPr>
                <p14:cNvContentPartPr/>
                <p14:nvPr/>
              </p14:nvContentPartPr>
              <p14:xfrm>
                <a:off x="6135694" y="4115903"/>
                <a:ext cx="69480" cy="1226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8EA32B-CCCD-719E-95CD-FADD89388C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26740" y="4106906"/>
                  <a:ext cx="87029" cy="12441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94B8D83-8645-E381-3590-B38BEBF5DC2B}"/>
                    </a:ext>
                  </a:extLst>
                </p14:cNvPr>
                <p14:cNvContentPartPr/>
                <p14:nvPr/>
              </p14:nvContentPartPr>
              <p14:xfrm>
                <a:off x="6169894" y="5352863"/>
                <a:ext cx="60840" cy="68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94B8D83-8645-E381-3590-B38BEBF5DC2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60947" y="5343910"/>
                  <a:ext cx="78376" cy="863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761628-FB65-60C0-E000-098A52593BEE}"/>
                    </a:ext>
                  </a:extLst>
                </p14:cNvPr>
                <p14:cNvContentPartPr/>
                <p14:nvPr/>
              </p14:nvContentPartPr>
              <p14:xfrm>
                <a:off x="6101134" y="4044263"/>
                <a:ext cx="74160" cy="9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761628-FB65-60C0-E000-098A52593B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92177" y="4035263"/>
                  <a:ext cx="91715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F8AE54-F9B9-4E28-2DB1-960E88F89D1F}"/>
                    </a:ext>
                  </a:extLst>
                </p14:cNvPr>
                <p14:cNvContentPartPr/>
                <p14:nvPr/>
              </p14:nvContentPartPr>
              <p14:xfrm>
                <a:off x="4516774" y="4207343"/>
                <a:ext cx="110520" cy="203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F8AE54-F9B9-4E28-2DB1-960E88F89D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7745" y="4198343"/>
                  <a:ext cx="128218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6D7F7C5-EFC4-44FD-ACA3-78C5714932C5}"/>
                    </a:ext>
                  </a:extLst>
                </p14:cNvPr>
                <p14:cNvContentPartPr/>
                <p14:nvPr/>
              </p14:nvContentPartPr>
              <p14:xfrm>
                <a:off x="4385014" y="3985943"/>
                <a:ext cx="233280" cy="30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6D7F7C5-EFC4-44FD-ACA3-78C5714932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76014" y="3976943"/>
                  <a:ext cx="250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912783-F77C-6E58-EABD-F522D4B3224D}"/>
                    </a:ext>
                  </a:extLst>
                </p14:cNvPr>
                <p14:cNvContentPartPr/>
                <p14:nvPr/>
              </p14:nvContentPartPr>
              <p14:xfrm>
                <a:off x="4592374" y="4140383"/>
                <a:ext cx="123840" cy="168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912783-F77C-6E58-EABD-F522D4B3224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83374" y="4131364"/>
                  <a:ext cx="141480" cy="185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73C7B3-CCC6-6331-5EDA-87985568E938}"/>
                    </a:ext>
                  </a:extLst>
                </p14:cNvPr>
                <p14:cNvContentPartPr/>
                <p14:nvPr/>
              </p14:nvContentPartPr>
              <p14:xfrm>
                <a:off x="4709374" y="4077023"/>
                <a:ext cx="105840" cy="152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73C7B3-CCC6-6331-5EDA-87985568E9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00374" y="4068023"/>
                  <a:ext cx="123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4619988-CACB-E312-ED61-3505E969A8CA}"/>
                    </a:ext>
                  </a:extLst>
                </p14:cNvPr>
                <p14:cNvContentPartPr/>
                <p14:nvPr/>
              </p14:nvContentPartPr>
              <p14:xfrm>
                <a:off x="4824574" y="3989903"/>
                <a:ext cx="93600" cy="156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4619988-CACB-E312-ED61-3505E969A8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815574" y="3980903"/>
                  <a:ext cx="1112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25A4571-33D3-D65A-E0BB-CAFC2838F66C}"/>
                    </a:ext>
                  </a:extLst>
                </p14:cNvPr>
                <p14:cNvContentPartPr/>
                <p14:nvPr/>
              </p14:nvContentPartPr>
              <p14:xfrm>
                <a:off x="4938694" y="3906743"/>
                <a:ext cx="91440" cy="13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25A4571-33D3-D65A-E0BB-CAFC2838F6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29694" y="3897743"/>
                  <a:ext cx="1090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EF575F-BDD8-9F72-370E-C76F3F26C0F5}"/>
                    </a:ext>
                  </a:extLst>
                </p14:cNvPr>
                <p14:cNvContentPartPr/>
                <p14:nvPr/>
              </p14:nvContentPartPr>
              <p14:xfrm>
                <a:off x="4989814" y="3740783"/>
                <a:ext cx="190800" cy="204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EF575F-BDD8-9F72-370E-C76F3F26C0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80797" y="3731783"/>
                  <a:ext cx="208473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38CFD3-F8C0-D3DE-B8B9-0D61BF1ADC2A}"/>
                    </a:ext>
                  </a:extLst>
                </p14:cNvPr>
                <p14:cNvContentPartPr/>
                <p14:nvPr/>
              </p14:nvContentPartPr>
              <p14:xfrm>
                <a:off x="5167294" y="3640703"/>
                <a:ext cx="140400" cy="214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38CFD3-F8C0-D3DE-B8B9-0D61BF1ADC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58294" y="3631703"/>
                  <a:ext cx="158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BE5ABE-C77A-F400-80C2-051ABFE7BFB6}"/>
                    </a:ext>
                  </a:extLst>
                </p14:cNvPr>
                <p14:cNvContentPartPr/>
                <p14:nvPr/>
              </p14:nvContentPartPr>
              <p14:xfrm>
                <a:off x="5139934" y="3713423"/>
                <a:ext cx="115560" cy="11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BE5ABE-C77A-F400-80C2-051ABFE7BFB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30934" y="3704451"/>
                  <a:ext cx="133200" cy="130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06FCFC6-4614-A052-1ADD-AAF46CE31D7A}"/>
                    </a:ext>
                  </a:extLst>
                </p14:cNvPr>
                <p14:cNvContentPartPr/>
                <p14:nvPr/>
              </p14:nvContentPartPr>
              <p14:xfrm>
                <a:off x="5275294" y="3621623"/>
                <a:ext cx="54720" cy="10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06FCFC6-4614-A052-1ADD-AAF46CE31D7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66294" y="3612623"/>
                  <a:ext cx="72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4752F7-6E6A-A2A8-2A1F-F218D26710F7}"/>
                    </a:ext>
                  </a:extLst>
                </p14:cNvPr>
                <p14:cNvContentPartPr/>
                <p14:nvPr/>
              </p14:nvContentPartPr>
              <p14:xfrm>
                <a:off x="5354134" y="3425423"/>
                <a:ext cx="51840" cy="23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4752F7-6E6A-A2A8-2A1F-F218D26710F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5134" y="3416423"/>
                  <a:ext cx="694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11FFEF-3D71-C247-A967-63E2F6ABC936}"/>
                    </a:ext>
                  </a:extLst>
                </p14:cNvPr>
                <p14:cNvContentPartPr/>
                <p14:nvPr/>
              </p14:nvContentPartPr>
              <p14:xfrm>
                <a:off x="5306614" y="3388343"/>
                <a:ext cx="167040" cy="273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11FFEF-3D71-C247-A967-63E2F6ABC9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97614" y="3379331"/>
                  <a:ext cx="184680" cy="290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2302E5F-800B-4EC4-4E20-DB804057ECD0}"/>
                    </a:ext>
                  </a:extLst>
                </p14:cNvPr>
                <p14:cNvContentPartPr/>
                <p14:nvPr/>
              </p14:nvContentPartPr>
              <p14:xfrm>
                <a:off x="5507494" y="3475463"/>
                <a:ext cx="99360" cy="88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2302E5F-800B-4EC4-4E20-DB804057EC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8526" y="3466463"/>
                  <a:ext cx="116936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48548B5-E5B8-0D4E-379F-B4706B033D96}"/>
                    </a:ext>
                  </a:extLst>
                </p14:cNvPr>
                <p14:cNvContentPartPr/>
                <p14:nvPr/>
              </p14:nvContentPartPr>
              <p14:xfrm>
                <a:off x="5627014" y="3349823"/>
                <a:ext cx="254160" cy="140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48548B5-E5B8-0D4E-379F-B4706B033D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18014" y="3340823"/>
                  <a:ext cx="2718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A1AD7FA-6627-CA63-A0CA-3B806A1EEF44}"/>
                    </a:ext>
                  </a:extLst>
                </p14:cNvPr>
                <p14:cNvContentPartPr/>
                <p14:nvPr/>
              </p14:nvContentPartPr>
              <p14:xfrm>
                <a:off x="5197174" y="4013663"/>
                <a:ext cx="591120" cy="45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A1AD7FA-6627-CA63-A0CA-3B806A1EEF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88174" y="4004663"/>
                  <a:ext cx="60876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9A211F5-66DE-FF94-85E9-30038B9729E4}"/>
                    </a:ext>
                  </a:extLst>
                </p14:cNvPr>
                <p14:cNvContentPartPr/>
                <p14:nvPr/>
              </p14:nvContentPartPr>
              <p14:xfrm>
                <a:off x="5639254" y="4289063"/>
                <a:ext cx="114840" cy="310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9A211F5-66DE-FF94-85E9-30038B9729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30254" y="4280063"/>
                  <a:ext cx="132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24F0ED-B76E-1C51-00F8-0434F77EA893}"/>
                    </a:ext>
                  </a:extLst>
                </p14:cNvPr>
                <p14:cNvContentPartPr/>
                <p14:nvPr/>
              </p14:nvContentPartPr>
              <p14:xfrm>
                <a:off x="5924374" y="4043183"/>
                <a:ext cx="348840" cy="5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24F0ED-B76E-1C51-00F8-0434F77EA89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15374" y="4034123"/>
                  <a:ext cx="366480" cy="724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D1CC3B-9E3B-F405-7472-4228B7B29888}"/>
                    </a:ext>
                  </a:extLst>
                </p14:cNvPr>
                <p14:cNvContentPartPr/>
                <p14:nvPr/>
              </p14:nvContentPartPr>
              <p14:xfrm>
                <a:off x="6037774" y="5387783"/>
                <a:ext cx="257760" cy="37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D1CC3B-9E3B-F405-7472-4228B7B2988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28774" y="5378783"/>
                  <a:ext cx="275400" cy="55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CAE6BF3-8B3F-45DB-8F9D-6B73429F3087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967239" y="1713442"/>
            <a:ext cx="5215576" cy="406694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4E53965-2BB2-9699-2B79-16E113616E31}"/>
              </a:ext>
            </a:extLst>
          </p:cNvPr>
          <p:cNvSpPr txBox="1"/>
          <p:nvPr/>
        </p:nvSpPr>
        <p:spPr>
          <a:xfrm>
            <a:off x="7989673" y="6054752"/>
            <a:ext cx="18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Tenochtitlan was 200-400k people!</a:t>
            </a:r>
          </a:p>
        </p:txBody>
      </p:sp>
    </p:spTree>
    <p:extLst>
      <p:ext uri="{BB962C8B-B14F-4D97-AF65-F5344CB8AC3E}">
        <p14:creationId xmlns:p14="http://schemas.microsoft.com/office/powerpoint/2010/main" val="430776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19EDEB-896F-CE4A-E120-8CF68500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11" y="65825"/>
            <a:ext cx="8114270" cy="664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79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29FA-520E-45CF-9A7F-5D9DB7140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dirty="0"/>
              <a:t>Related Mystery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5645-2951-42ED-AC95-E89F629F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805" y="-19133"/>
            <a:ext cx="7488195" cy="33892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1491 there were ~50M people in N. America and ~70M people in Europe.  The Americans were a primarily agricultural society. What did they eat? (for 7 centuries!!!)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1A8D8F7-DC00-BFA4-5545-070C8A325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67" y="1479986"/>
            <a:ext cx="3959375" cy="287954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E4E4B3-F987-D93E-A9EF-641D081E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967" y="4258270"/>
            <a:ext cx="4008420" cy="25814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5F8FE3B-F097-6C68-E6FC-04D65BA3C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141" y="1631092"/>
            <a:ext cx="6347676" cy="520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28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3BDCFB-D30E-44FB-8E4D-E41AA85D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93" y="0"/>
            <a:ext cx="511680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F3F872-0F39-406D-9734-9AF56E534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751"/>
          <a:stretch/>
        </p:blipFill>
        <p:spPr>
          <a:xfrm>
            <a:off x="121016" y="16478"/>
            <a:ext cx="6601746" cy="3757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EC8CF-C67C-4576-8252-279BAC78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78" y="1895437"/>
            <a:ext cx="6310184" cy="48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C9CE279-DA85-B96E-2EB0-79814384D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23551"/>
            <a:ext cx="8229600" cy="586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C1AA677-6AAC-54EB-2996-6DA15754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427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982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3BDCFB-D30E-44FB-8E4D-E41AA85D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93" y="0"/>
            <a:ext cx="5116807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F3F872-0F39-406D-9734-9AF56E5343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2144"/>
          <a:stretch/>
        </p:blipFill>
        <p:spPr>
          <a:xfrm>
            <a:off x="121016" y="-24711"/>
            <a:ext cx="6601746" cy="189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6EC8CF-C67C-4576-8252-279BAC78A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56044"/>
            <a:ext cx="4877962" cy="37222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67A03F9-2389-0F16-91F2-9A9FCCFDDE47}"/>
                  </a:ext>
                </a:extLst>
              </p14:cNvPr>
              <p14:cNvContentPartPr/>
              <p14:nvPr/>
            </p14:nvContentPartPr>
            <p14:xfrm>
              <a:off x="9074291" y="2973142"/>
              <a:ext cx="9360" cy="110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67A03F9-2389-0F16-91F2-9A9FCCFDDE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65291" y="2964142"/>
                <a:ext cx="27000" cy="12816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A7704961-0FE9-0CD1-5B4C-6AA4F8609CD5}"/>
              </a:ext>
            </a:extLst>
          </p:cNvPr>
          <p:cNvSpPr/>
          <p:nvPr/>
        </p:nvSpPr>
        <p:spPr>
          <a:xfrm>
            <a:off x="8517732" y="5674124"/>
            <a:ext cx="2764037" cy="11838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B4021-E883-7B4F-65F0-B25491E5D846}"/>
              </a:ext>
            </a:extLst>
          </p:cNvPr>
          <p:cNvSpPr txBox="1"/>
          <p:nvPr/>
        </p:nvSpPr>
        <p:spPr>
          <a:xfrm>
            <a:off x="2558404" y="5578305"/>
            <a:ext cx="5116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16,000 acres @ 38bu/acre would feed 100,000 people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2B9CA1E-C03B-E516-72BC-C2110F691777}"/>
              </a:ext>
            </a:extLst>
          </p:cNvPr>
          <p:cNvCxnSpPr>
            <a:cxnSpLocks/>
          </p:cNvCxnSpPr>
          <p:nvPr/>
        </p:nvCxnSpPr>
        <p:spPr>
          <a:xfrm>
            <a:off x="7075193" y="5931243"/>
            <a:ext cx="1327402" cy="27184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D747F2-90C0-5A65-8510-75D7656FDD35}"/>
                  </a:ext>
                </a:extLst>
              </p14:cNvPr>
              <p14:cNvContentPartPr/>
              <p14:nvPr/>
            </p14:nvContentPartPr>
            <p14:xfrm>
              <a:off x="3220664" y="1671710"/>
              <a:ext cx="30420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D747F2-90C0-5A65-8510-75D7656FDD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7024" y="1564070"/>
                <a:ext cx="4118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35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9BE8F7-65E1-C1EE-8B06-E9087E07E194}"/>
              </a:ext>
            </a:extLst>
          </p:cNvPr>
          <p:cNvSpPr txBox="1"/>
          <p:nvPr/>
        </p:nvSpPr>
        <p:spPr>
          <a:xfrm>
            <a:off x="-1" y="0"/>
            <a:ext cx="85397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Sadly, Professor Moore is the only survivor of a plane crash in Alaska.  Fortunately, the crash is adjacent a mountain stream that’s filled with trout.  From a map in the survival kit, he estimates that the hike downstream will take 5 days.  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 he (a) start hiking immediately, 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(b) spend a week catching and smoking trout so that he’ll have food to eat while on the hike.  </a:t>
            </a:r>
            <a:b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 are ripe wild berries along the path.  </a:t>
            </a:r>
          </a:p>
          <a:p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Information:  1 trout contains about 120 Calories of food energy; 1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lb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raspberries contains 240 Calories; Prof Moore is overweight at 22% body fat, or ~18kg of body fat.  Human body fat contains about 3500 Calories per pound.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4186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505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025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809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711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Children's messy nursery room">
            <a:extLst>
              <a:ext uri="{FF2B5EF4-FFF2-40B4-BE49-F238E27FC236}">
                <a16:creationId xmlns:a16="http://schemas.microsoft.com/office/drawing/2014/main" id="{CB5A4ECE-D8E6-2545-5FC6-79F4B00A2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Indoor Portrait of a Child Playing in a Very Messy Room, Throwing Teddy Bear On the Floor">
            <a:extLst>
              <a:ext uri="{FF2B5EF4-FFF2-40B4-BE49-F238E27FC236}">
                <a16:creationId xmlns:a16="http://schemas.microsoft.com/office/drawing/2014/main" id="{07E95FD3-1DEC-C31B-B647-0EC98134E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072" y="1231557"/>
            <a:ext cx="6598928" cy="43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mall Storage Cubbies with Toys off of the Flood. Photo by Instagram user @thesavvyspace">
            <a:extLst>
              <a:ext uri="{FF2B5EF4-FFF2-40B4-BE49-F238E27FC236}">
                <a16:creationId xmlns:a16="http://schemas.microsoft.com/office/drawing/2014/main" id="{519886A9-7FEE-ED80-0CE1-A3C89379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18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2EFE5-9825-E313-ACF2-9D4DA77D3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" y="1153161"/>
            <a:ext cx="11938927" cy="3970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D8639-0C9F-E6D1-A64E-91771C8283C3}"/>
              </a:ext>
            </a:extLst>
          </p:cNvPr>
          <p:cNvSpPr txBox="1"/>
          <p:nvPr/>
        </p:nvSpPr>
        <p:spPr>
          <a:xfrm>
            <a:off x="7101607" y="5130313"/>
            <a:ext cx="209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HVAC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F4959-B703-8F9E-8C3C-D3639F1818F3}"/>
              </a:ext>
            </a:extLst>
          </p:cNvPr>
          <p:cNvSpPr txBox="1"/>
          <p:nvPr/>
        </p:nvSpPr>
        <p:spPr>
          <a:xfrm>
            <a:off x="112439" y="5402298"/>
            <a:ext cx="3595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Semiconductors+ Chemistry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70B43-6ABA-3714-820F-50E0A320D60B}"/>
              </a:ext>
            </a:extLst>
          </p:cNvPr>
          <p:cNvSpPr txBox="1"/>
          <p:nvPr/>
        </p:nvSpPr>
        <p:spPr>
          <a:xfrm>
            <a:off x="4362974" y="5409181"/>
            <a:ext cx="2092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Gasoline engines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D2DC7-B7F0-1243-295F-E6F2CF1240B6}"/>
              </a:ext>
            </a:extLst>
          </p:cNvPr>
          <p:cNvSpPr txBox="1"/>
          <p:nvPr/>
        </p:nvSpPr>
        <p:spPr>
          <a:xfrm>
            <a:off x="383059" y="123568"/>
            <a:ext cx="2092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Physics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58D9B-427F-4A66-6A37-FE1062D93955}"/>
              </a:ext>
            </a:extLst>
          </p:cNvPr>
          <p:cNvSpPr txBox="1"/>
          <p:nvPr/>
        </p:nvSpPr>
        <p:spPr>
          <a:xfrm>
            <a:off x="6710948" y="90617"/>
            <a:ext cx="2092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Hospital Dietician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AA3D0-42C6-3D49-3A14-15F038E48156}"/>
              </a:ext>
            </a:extLst>
          </p:cNvPr>
          <p:cNvSpPr txBox="1"/>
          <p:nvPr/>
        </p:nvSpPr>
        <p:spPr>
          <a:xfrm>
            <a:off x="3065704" y="-52347"/>
            <a:ext cx="2092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Electric Company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E7B386D-6016-DE3A-7110-778259FC5345}"/>
              </a:ext>
            </a:extLst>
          </p:cNvPr>
          <p:cNvSpPr/>
          <p:nvPr/>
        </p:nvSpPr>
        <p:spPr>
          <a:xfrm rot="5400000">
            <a:off x="-98853" y="1606193"/>
            <a:ext cx="2128410" cy="43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4EA86AA-EFEA-2A4A-BC4D-F433739632B4}"/>
              </a:ext>
            </a:extLst>
          </p:cNvPr>
          <p:cNvSpPr/>
          <p:nvPr/>
        </p:nvSpPr>
        <p:spPr>
          <a:xfrm rot="7620651">
            <a:off x="1561991" y="1919863"/>
            <a:ext cx="2613893" cy="43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7E912FD-D152-4350-6799-8EBEB1262A97}"/>
              </a:ext>
            </a:extLst>
          </p:cNvPr>
          <p:cNvSpPr/>
          <p:nvPr/>
        </p:nvSpPr>
        <p:spPr>
          <a:xfrm rot="9131161">
            <a:off x="2523595" y="2288670"/>
            <a:ext cx="5225118" cy="43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98D3FB3-EF4B-8C43-0025-5155C5C6CFE8}"/>
              </a:ext>
            </a:extLst>
          </p:cNvPr>
          <p:cNvSpPr/>
          <p:nvPr/>
        </p:nvSpPr>
        <p:spPr>
          <a:xfrm rot="16200000">
            <a:off x="195374" y="5002700"/>
            <a:ext cx="886609" cy="222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D32D45-5B06-4640-3EA8-DB736292260E}"/>
              </a:ext>
            </a:extLst>
          </p:cNvPr>
          <p:cNvSpPr/>
          <p:nvPr/>
        </p:nvSpPr>
        <p:spPr>
          <a:xfrm rot="12811262">
            <a:off x="2483710" y="4743668"/>
            <a:ext cx="2128410" cy="430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B68EC1-2F24-9809-F80E-46F837C85300}"/>
              </a:ext>
            </a:extLst>
          </p:cNvPr>
          <p:cNvSpPr/>
          <p:nvPr/>
        </p:nvSpPr>
        <p:spPr>
          <a:xfrm rot="11867590">
            <a:off x="3508252" y="4558826"/>
            <a:ext cx="3648901" cy="3115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8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eating a lobster&#10;&#10;Description automatically generated with medium confidence">
            <a:extLst>
              <a:ext uri="{FF2B5EF4-FFF2-40B4-BE49-F238E27FC236}">
                <a16:creationId xmlns:a16="http://schemas.microsoft.com/office/drawing/2014/main" id="{683AE9A8-988D-1593-3D40-21C3208FE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210"/>
            <a:ext cx="6786056" cy="50645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3BC76-512F-25FB-5138-37B8D2150884}"/>
              </a:ext>
            </a:extLst>
          </p:cNvPr>
          <p:cNvSpPr txBox="1"/>
          <p:nvPr/>
        </p:nvSpPr>
        <p:spPr>
          <a:xfrm>
            <a:off x="6786057" y="0"/>
            <a:ext cx="540594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 </a:t>
            </a:r>
            <a:r>
              <a:rPr lang="en-US" sz="3200" b="1" dirty="0"/>
              <a:t>kilocalorie (kcal)</a:t>
            </a:r>
            <a:r>
              <a:rPr lang="en-US" sz="3200" dirty="0"/>
              <a:t> heats </a:t>
            </a:r>
          </a:p>
          <a:p>
            <a:r>
              <a:rPr lang="en-US" sz="3200" dirty="0"/>
              <a:t>1 kg Water by 1deg C</a:t>
            </a:r>
          </a:p>
          <a:p>
            <a:endParaRPr lang="en-US" sz="3200" dirty="0"/>
          </a:p>
          <a:p>
            <a:r>
              <a:rPr lang="en-US" sz="3200" dirty="0"/>
              <a:t>Or 1 </a:t>
            </a:r>
            <a:r>
              <a:rPr lang="en-US" sz="3200" b="1" dirty="0"/>
              <a:t>calorie </a:t>
            </a:r>
            <a:r>
              <a:rPr lang="en-US" sz="3200" dirty="0"/>
              <a:t>heats </a:t>
            </a:r>
          </a:p>
          <a:p>
            <a:r>
              <a:rPr lang="en-US" sz="3200" dirty="0"/>
              <a:t>1 gram of water 1deg C</a:t>
            </a:r>
          </a:p>
          <a:p>
            <a:endParaRPr lang="en-US" sz="3200" dirty="0"/>
          </a:p>
          <a:p>
            <a:r>
              <a:rPr lang="en-US" sz="3200" dirty="0"/>
              <a:t>1 kcal=1 Calorie = 1000 calories</a:t>
            </a:r>
          </a:p>
          <a:p>
            <a:endParaRPr lang="en-US" sz="3200" dirty="0"/>
          </a:p>
          <a:p>
            <a:r>
              <a:rPr lang="en-US" sz="3200" dirty="0"/>
              <a:t>An 85kg college student eats 3000kcals and his body burns it all, immediately…  </a:t>
            </a:r>
          </a:p>
        </p:txBody>
      </p:sp>
    </p:spTree>
    <p:extLst>
      <p:ext uri="{BB962C8B-B14F-4D97-AF65-F5344CB8AC3E}">
        <p14:creationId xmlns:p14="http://schemas.microsoft.com/office/powerpoint/2010/main" val="197451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nickers  x3 - Product">
            <a:extLst>
              <a:ext uri="{FF2B5EF4-FFF2-40B4-BE49-F238E27FC236}">
                <a16:creationId xmlns:a16="http://schemas.microsoft.com/office/drawing/2014/main" id="{BC968C2B-8B27-E625-9012-314D7450F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97133" cy="362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nickers  x3 - Nutrition facts">
            <a:extLst>
              <a:ext uri="{FF2B5EF4-FFF2-40B4-BE49-F238E27FC236}">
                <a16:creationId xmlns:a16="http://schemas.microsoft.com/office/drawing/2014/main" id="{A2C31C54-4DA7-D428-EA03-2DFBC12D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362" y="2443192"/>
            <a:ext cx="8542638" cy="441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AD9AA1-5B62-56F1-0251-732A8DC35D09}"/>
              </a:ext>
            </a:extLst>
          </p:cNvPr>
          <p:cNvSpPr txBox="1"/>
          <p:nvPr/>
        </p:nvSpPr>
        <p:spPr>
          <a:xfrm>
            <a:off x="5955957" y="205934"/>
            <a:ext cx="59806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b="1" dirty="0"/>
              <a:t>kilocalorie (kcal)</a:t>
            </a:r>
            <a:r>
              <a:rPr lang="en-US" dirty="0"/>
              <a:t> heats </a:t>
            </a:r>
          </a:p>
          <a:p>
            <a:r>
              <a:rPr lang="en-US" dirty="0"/>
              <a:t>1 kg Water by 1deg C</a:t>
            </a:r>
          </a:p>
          <a:p>
            <a:endParaRPr lang="en-US" dirty="0"/>
          </a:p>
          <a:p>
            <a:r>
              <a:rPr lang="en-US" dirty="0"/>
              <a:t>Or 1 </a:t>
            </a:r>
            <a:r>
              <a:rPr lang="en-US" b="1" dirty="0"/>
              <a:t>calorie </a:t>
            </a:r>
            <a:r>
              <a:rPr lang="en-US" dirty="0"/>
              <a:t>heats </a:t>
            </a:r>
          </a:p>
          <a:p>
            <a:r>
              <a:rPr lang="en-US" dirty="0"/>
              <a:t>1 gram of water 1deg C</a:t>
            </a:r>
          </a:p>
          <a:p>
            <a:endParaRPr lang="en-US" dirty="0"/>
          </a:p>
          <a:p>
            <a:r>
              <a:rPr lang="en-US" dirty="0"/>
              <a:t>1 kcal = 1 Calorie = 1000calories</a:t>
            </a:r>
          </a:p>
        </p:txBody>
      </p:sp>
    </p:spTree>
    <p:extLst>
      <p:ext uri="{BB962C8B-B14F-4D97-AF65-F5344CB8AC3E}">
        <p14:creationId xmlns:p14="http://schemas.microsoft.com/office/powerpoint/2010/main" val="243148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ild eating a lobster&#10;&#10;Description automatically generated with medium confidence">
            <a:extLst>
              <a:ext uri="{FF2B5EF4-FFF2-40B4-BE49-F238E27FC236}">
                <a16:creationId xmlns:a16="http://schemas.microsoft.com/office/drawing/2014/main" id="{683AE9A8-988D-1593-3D40-21C3208FE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r="4010"/>
          <a:stretch/>
        </p:blipFill>
        <p:spPr>
          <a:xfrm>
            <a:off x="0" y="0"/>
            <a:ext cx="6071288" cy="57835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33BC76-512F-25FB-5138-37B8D2150884}"/>
              </a:ext>
            </a:extLst>
          </p:cNvPr>
          <p:cNvSpPr txBox="1"/>
          <p:nvPr/>
        </p:nvSpPr>
        <p:spPr>
          <a:xfrm>
            <a:off x="6499654" y="642552"/>
            <a:ext cx="54452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 </a:t>
            </a:r>
            <a:r>
              <a:rPr lang="en-US" sz="2800" b="1" dirty="0"/>
              <a:t>kilocalorie (kcal)</a:t>
            </a:r>
            <a:r>
              <a:rPr lang="en-US" sz="2800" dirty="0"/>
              <a:t> heats </a:t>
            </a:r>
          </a:p>
          <a:p>
            <a:r>
              <a:rPr lang="en-US" sz="2800" dirty="0"/>
              <a:t>1 kg Water by 1deg C</a:t>
            </a:r>
          </a:p>
          <a:p>
            <a:endParaRPr lang="en-US" sz="2800" dirty="0"/>
          </a:p>
          <a:p>
            <a:r>
              <a:rPr lang="en-US" sz="2800" dirty="0"/>
              <a:t>An 85kg college student eats 3000kcals and his body burns it all, immediately.  </a:t>
            </a:r>
          </a:p>
          <a:p>
            <a:endParaRPr lang="en-US" sz="2800" dirty="0"/>
          </a:p>
          <a:p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456694-B5EF-D052-C438-100D8BA65D1A}"/>
                  </a:ext>
                </a:extLst>
              </p:cNvPr>
              <p:cNvSpPr txBox="1"/>
              <p:nvPr/>
            </p:nvSpPr>
            <p:spPr>
              <a:xfrm>
                <a:off x="5988909" y="3830739"/>
                <a:ext cx="6013622" cy="2310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3000 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𝑘𝑐𝑎𝑙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85 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≈35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𝑘𝑐𝑎𝑙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𝑘𝑔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≈+35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deg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+35 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fName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func>
                                <m:func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deg</m:t>
                                  </m:r>
                                </m:fName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func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≈+63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8456694-B5EF-D052-C438-100D8BA65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909" y="3830739"/>
                <a:ext cx="6013622" cy="2310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108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1583</Words>
  <Application>Microsoft Office PowerPoint</Application>
  <PresentationFormat>Widescreen</PresentationFormat>
  <Paragraphs>195</Paragraphs>
  <Slides>45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food turns into CO2 and H20!</vt:lpstr>
      <vt:lpstr>What happens to that food energy?</vt:lpstr>
      <vt:lpstr>What happens to that food energy?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Each year?</vt:lpstr>
      <vt:lpstr>How do we get those kcals?</vt:lpstr>
      <vt:lpstr>PowerPoint Presentation</vt:lpstr>
      <vt:lpstr>PowerPoint Presentation</vt:lpstr>
      <vt:lpstr>What if you want to DIY?  </vt:lpstr>
      <vt:lpstr>PowerPoint Presentation</vt:lpstr>
      <vt:lpstr>PowerPoint Presentation</vt:lpstr>
      <vt:lpstr>PowerPoint Presentation</vt:lpstr>
      <vt:lpstr>In terms of Winona  6 people need: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Mystery</vt:lpstr>
      <vt:lpstr>PowerPoint Presentation</vt:lpstr>
      <vt:lpstr>Related Mystery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Moore, Nathan T</dc:creator>
  <cp:lastModifiedBy>Moore, Nathan T</cp:lastModifiedBy>
  <cp:revision>1</cp:revision>
  <dcterms:created xsi:type="dcterms:W3CDTF">2023-04-19T01:34:48Z</dcterms:created>
  <dcterms:modified xsi:type="dcterms:W3CDTF">2023-04-27T13:28:38Z</dcterms:modified>
</cp:coreProperties>
</file>